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9" r:id="rId1"/>
  </p:sldMasterIdLst>
  <p:notesMasterIdLst>
    <p:notesMasterId r:id="rId10"/>
  </p:notesMasterIdLst>
  <p:handoutMasterIdLst>
    <p:handoutMasterId r:id="rId11"/>
  </p:handoutMasterIdLst>
  <p:sldIdLst>
    <p:sldId id="268" r:id="rId2"/>
    <p:sldId id="279" r:id="rId3"/>
    <p:sldId id="280" r:id="rId4"/>
    <p:sldId id="281" r:id="rId5"/>
    <p:sldId id="283" r:id="rId6"/>
    <p:sldId id="278" r:id="rId7"/>
    <p:sldId id="274" r:id="rId8"/>
    <p:sldId id="273" r:id="rId9"/>
  </p:sldIdLst>
  <p:sldSz cx="9144000" cy="6858000" type="screen4x3"/>
  <p:notesSz cx="6858000" cy="9144000"/>
  <p:defaultTextStyle>
    <a:defPPr>
      <a:defRPr lang="it-I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200CA-2C64-4BB7-A0EA-A7D98CF847FB}" v="47" dt="2022-02-04T02:43:40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is Beqiraj" userId="b55d2b0fce5309d5" providerId="Windows Live" clId="Web-{812E7E28-7015-4F98-A590-9CEA037C45D2}"/>
    <pc:docChg chg="addSld modSld">
      <pc:chgData name="Denis Beqiraj" userId="b55d2b0fce5309d5" providerId="Windows Live" clId="Web-{812E7E28-7015-4F98-A590-9CEA037C45D2}" dt="2022-01-15T15:44:58.091" v="473"/>
      <pc:docMkLst>
        <pc:docMk/>
      </pc:docMkLst>
      <pc:sldChg chg="addSp delSp modSp">
        <pc:chgData name="Denis Beqiraj" userId="b55d2b0fce5309d5" providerId="Windows Live" clId="Web-{812E7E28-7015-4F98-A590-9CEA037C45D2}" dt="2022-01-15T15:04:17.570" v="48"/>
        <pc:sldMkLst>
          <pc:docMk/>
          <pc:sldMk cId="1110957549" sldId="268"/>
        </pc:sldMkLst>
        <pc:spChg chg="mod">
          <ac:chgData name="Denis Beqiraj" userId="b55d2b0fce5309d5" providerId="Windows Live" clId="Web-{812E7E28-7015-4F98-A590-9CEA037C45D2}" dt="2022-01-15T15:03:42.053" v="39" actId="20577"/>
          <ac:spMkLst>
            <pc:docMk/>
            <pc:sldMk cId="1110957549" sldId="268"/>
            <ac:spMk id="10" creationId="{00000000-0000-0000-0000-000000000000}"/>
          </ac:spMkLst>
        </pc:spChg>
        <pc:spChg chg="del mod">
          <ac:chgData name="Denis Beqiraj" userId="b55d2b0fce5309d5" providerId="Windows Live" clId="Web-{812E7E28-7015-4F98-A590-9CEA037C45D2}" dt="2022-01-15T15:04:17.570" v="48"/>
          <ac:spMkLst>
            <pc:docMk/>
            <pc:sldMk cId="1110957549" sldId="268"/>
            <ac:spMk id="11" creationId="{00000000-0000-0000-0000-000000000000}"/>
          </ac:spMkLst>
        </pc:spChg>
        <pc:spChg chg="mod">
          <ac:chgData name="Denis Beqiraj" userId="b55d2b0fce5309d5" providerId="Windows Live" clId="Web-{812E7E28-7015-4F98-A590-9CEA037C45D2}" dt="2022-01-15T15:03:38.600" v="37" actId="20577"/>
          <ac:spMkLst>
            <pc:docMk/>
            <pc:sldMk cId="1110957549" sldId="268"/>
            <ac:spMk id="16" creationId="{00000000-0000-0000-0000-000000000000}"/>
          </ac:spMkLst>
        </pc:spChg>
        <pc:spChg chg="add del">
          <ac:chgData name="Denis Beqiraj" userId="b55d2b0fce5309d5" providerId="Windows Live" clId="Web-{812E7E28-7015-4F98-A590-9CEA037C45D2}" dt="2022-01-15T15:03:36.741" v="36"/>
          <ac:spMkLst>
            <pc:docMk/>
            <pc:sldMk cId="1110957549" sldId="268"/>
            <ac:spMk id="19" creationId="{A59986B1-6AB5-4D6A-B304-11E563720CC5}"/>
          </ac:spMkLst>
        </pc:spChg>
        <pc:spChg chg="add del">
          <ac:chgData name="Denis Beqiraj" userId="b55d2b0fce5309d5" providerId="Windows Live" clId="Web-{812E7E28-7015-4F98-A590-9CEA037C45D2}" dt="2022-01-15T15:03:47.507" v="40"/>
          <ac:spMkLst>
            <pc:docMk/>
            <pc:sldMk cId="1110957549" sldId="268"/>
            <ac:spMk id="20" creationId="{7B08CE54-4B54-4E67-BF61-BCCC017A8A26}"/>
          </ac:spMkLst>
        </pc:spChg>
        <pc:spChg chg="add mod">
          <ac:chgData name="Denis Beqiraj" userId="b55d2b0fce5309d5" providerId="Windows Live" clId="Web-{812E7E28-7015-4F98-A590-9CEA037C45D2}" dt="2022-01-15T15:04:17.570" v="48"/>
          <ac:spMkLst>
            <pc:docMk/>
            <pc:sldMk cId="1110957549" sldId="268"/>
            <ac:spMk id="22" creationId="{33C8FAA1-3B91-4751-A6F3-975E7084C158}"/>
          </ac:spMkLst>
        </pc:spChg>
      </pc:sldChg>
      <pc:sldChg chg="addSp delSp modSp">
        <pc:chgData name="Denis Beqiraj" userId="b55d2b0fce5309d5" providerId="Windows Live" clId="Web-{812E7E28-7015-4F98-A590-9CEA037C45D2}" dt="2022-01-15T15:44:58.091" v="473"/>
        <pc:sldMkLst>
          <pc:docMk/>
          <pc:sldMk cId="3242065382" sldId="270"/>
        </pc:sldMkLst>
        <pc:spChg chg="mod">
          <ac:chgData name="Denis Beqiraj" userId="b55d2b0fce5309d5" providerId="Windows Live" clId="Web-{812E7E28-7015-4F98-A590-9CEA037C45D2}" dt="2022-01-15T15:18:29.734" v="403" actId="20577"/>
          <ac:spMkLst>
            <pc:docMk/>
            <pc:sldMk cId="3242065382" sldId="270"/>
            <ac:spMk id="2" creationId="{00000000-0000-0000-0000-000000000000}"/>
          </ac:spMkLst>
        </pc:spChg>
        <pc:spChg chg="del">
          <ac:chgData name="Denis Beqiraj" userId="b55d2b0fce5309d5" providerId="Windows Live" clId="Web-{812E7E28-7015-4F98-A590-9CEA037C45D2}" dt="2022-01-15T15:44:58.091" v="473"/>
          <ac:spMkLst>
            <pc:docMk/>
            <pc:sldMk cId="3242065382" sldId="270"/>
            <ac:spMk id="4" creationId="{00000000-0000-0000-0000-000000000000}"/>
          </ac:spMkLst>
        </pc:spChg>
        <pc:picChg chg="add del mod">
          <ac:chgData name="Denis Beqiraj" userId="b55d2b0fce5309d5" providerId="Windows Live" clId="Web-{812E7E28-7015-4F98-A590-9CEA037C45D2}" dt="2022-01-15T15:41:20.632" v="438"/>
          <ac:picMkLst>
            <pc:docMk/>
            <pc:sldMk cId="3242065382" sldId="270"/>
            <ac:picMk id="5" creationId="{58D564D3-2571-4102-BA74-79F1AE033CE1}"/>
          </ac:picMkLst>
        </pc:picChg>
        <pc:picChg chg="add del mod">
          <ac:chgData name="Denis Beqiraj" userId="b55d2b0fce5309d5" providerId="Windows Live" clId="Web-{812E7E28-7015-4F98-A590-9CEA037C45D2}" dt="2022-01-15T15:41:24.132" v="440"/>
          <ac:picMkLst>
            <pc:docMk/>
            <pc:sldMk cId="3242065382" sldId="270"/>
            <ac:picMk id="6" creationId="{971D2C3F-5681-444A-9594-0EA6AAA10670}"/>
          </ac:picMkLst>
        </pc:picChg>
        <pc:picChg chg="add del mod">
          <ac:chgData name="Denis Beqiraj" userId="b55d2b0fce5309d5" providerId="Windows Live" clId="Web-{812E7E28-7015-4F98-A590-9CEA037C45D2}" dt="2022-01-15T15:41:26.664" v="442"/>
          <ac:picMkLst>
            <pc:docMk/>
            <pc:sldMk cId="3242065382" sldId="270"/>
            <ac:picMk id="7" creationId="{D1E39113-E39E-412A-B25B-A1AAFB97D4DD}"/>
          </ac:picMkLst>
        </pc:picChg>
        <pc:picChg chg="add del mod">
          <ac:chgData name="Denis Beqiraj" userId="b55d2b0fce5309d5" providerId="Windows Live" clId="Web-{812E7E28-7015-4F98-A590-9CEA037C45D2}" dt="2022-01-15T15:41:29.336" v="444"/>
          <ac:picMkLst>
            <pc:docMk/>
            <pc:sldMk cId="3242065382" sldId="270"/>
            <ac:picMk id="8" creationId="{87A70937-F5A6-4B24-8382-E5C836E8DAB8}"/>
          </ac:picMkLst>
        </pc:picChg>
        <pc:picChg chg="add del mod">
          <ac:chgData name="Denis Beqiraj" userId="b55d2b0fce5309d5" providerId="Windows Live" clId="Web-{812E7E28-7015-4F98-A590-9CEA037C45D2}" dt="2022-01-15T15:41:35.320" v="446"/>
          <ac:picMkLst>
            <pc:docMk/>
            <pc:sldMk cId="3242065382" sldId="270"/>
            <ac:picMk id="9" creationId="{4DE71AD5-05CB-4586-A2B0-2C3CC6F12C57}"/>
          </ac:picMkLst>
        </pc:picChg>
        <pc:picChg chg="add del mod">
          <ac:chgData name="Denis Beqiraj" userId="b55d2b0fce5309d5" providerId="Windows Live" clId="Web-{812E7E28-7015-4F98-A590-9CEA037C45D2}" dt="2022-01-15T15:41:38.476" v="448"/>
          <ac:picMkLst>
            <pc:docMk/>
            <pc:sldMk cId="3242065382" sldId="270"/>
            <ac:picMk id="10" creationId="{5B2D555C-6FD9-47B8-91B1-93BE39E15498}"/>
          </ac:picMkLst>
        </pc:picChg>
        <pc:picChg chg="add del mod">
          <ac:chgData name="Denis Beqiraj" userId="b55d2b0fce5309d5" providerId="Windows Live" clId="Web-{812E7E28-7015-4F98-A590-9CEA037C45D2}" dt="2022-01-15T15:41:41.055" v="450"/>
          <ac:picMkLst>
            <pc:docMk/>
            <pc:sldMk cId="3242065382" sldId="270"/>
            <ac:picMk id="11" creationId="{1BEB08DD-FA3C-46D1-B061-542D59EBC5E2}"/>
          </ac:picMkLst>
        </pc:picChg>
        <pc:picChg chg="add del mod">
          <ac:chgData name="Denis Beqiraj" userId="b55d2b0fce5309d5" providerId="Windows Live" clId="Web-{812E7E28-7015-4F98-A590-9CEA037C45D2}" dt="2022-01-15T15:41:43.945" v="452"/>
          <ac:picMkLst>
            <pc:docMk/>
            <pc:sldMk cId="3242065382" sldId="270"/>
            <ac:picMk id="12" creationId="{E4475BFC-C7E4-459A-94C0-401C8C0CFBE5}"/>
          </ac:picMkLst>
        </pc:picChg>
        <pc:picChg chg="add del mod">
          <ac:chgData name="Denis Beqiraj" userId="b55d2b0fce5309d5" providerId="Windows Live" clId="Web-{812E7E28-7015-4F98-A590-9CEA037C45D2}" dt="2022-01-15T15:42:52.369" v="460"/>
          <ac:picMkLst>
            <pc:docMk/>
            <pc:sldMk cId="3242065382" sldId="270"/>
            <ac:picMk id="13" creationId="{82524996-1E28-4EA6-AF05-292E67F86417}"/>
          </ac:picMkLst>
        </pc:picChg>
        <pc:picChg chg="add mod">
          <ac:chgData name="Denis Beqiraj" userId="b55d2b0fce5309d5" providerId="Windows Live" clId="Web-{812E7E28-7015-4F98-A590-9CEA037C45D2}" dt="2022-01-15T15:44:52.857" v="472" actId="1076"/>
          <ac:picMkLst>
            <pc:docMk/>
            <pc:sldMk cId="3242065382" sldId="270"/>
            <ac:picMk id="14" creationId="{39107CDD-4B6D-4D2C-9E6E-5FF62BB3B0DD}"/>
          </ac:picMkLst>
        </pc:picChg>
      </pc:sldChg>
      <pc:sldChg chg="addSp modSp">
        <pc:chgData name="Denis Beqiraj" userId="b55d2b0fce5309d5" providerId="Windows Live" clId="Web-{812E7E28-7015-4F98-A590-9CEA037C45D2}" dt="2022-01-15T15:39:55.880" v="428" actId="14100"/>
        <pc:sldMkLst>
          <pc:docMk/>
          <pc:sldMk cId="2994765037" sldId="274"/>
        </pc:sldMkLst>
        <pc:spChg chg="mod">
          <ac:chgData name="Denis Beqiraj" userId="b55d2b0fce5309d5" providerId="Windows Live" clId="Web-{812E7E28-7015-4F98-A590-9CEA037C45D2}" dt="2022-01-15T15:13:25.257" v="273" actId="20577"/>
          <ac:spMkLst>
            <pc:docMk/>
            <pc:sldMk cId="2994765037" sldId="274"/>
            <ac:spMk id="2" creationId="{00000000-0000-0000-0000-000000000000}"/>
          </ac:spMkLst>
        </pc:spChg>
        <pc:picChg chg="add mod">
          <ac:chgData name="Denis Beqiraj" userId="b55d2b0fce5309d5" providerId="Windows Live" clId="Web-{812E7E28-7015-4F98-A590-9CEA037C45D2}" dt="2022-01-15T15:30:49.193" v="416" actId="14100"/>
          <ac:picMkLst>
            <pc:docMk/>
            <pc:sldMk cId="2994765037" sldId="274"/>
            <ac:picMk id="5" creationId="{2C551247-906E-44B7-9E19-AD09B9B5DDE9}"/>
          </ac:picMkLst>
        </pc:picChg>
        <pc:picChg chg="add mod">
          <ac:chgData name="Denis Beqiraj" userId="b55d2b0fce5309d5" providerId="Windows Live" clId="Web-{812E7E28-7015-4F98-A590-9CEA037C45D2}" dt="2022-01-15T15:33:12.384" v="420" actId="14100"/>
          <ac:picMkLst>
            <pc:docMk/>
            <pc:sldMk cId="2994765037" sldId="274"/>
            <ac:picMk id="6" creationId="{A52AC38B-4C24-43D0-8ED5-62556A1BB1EB}"/>
          </ac:picMkLst>
        </pc:picChg>
        <pc:picChg chg="add mod">
          <ac:chgData name="Denis Beqiraj" userId="b55d2b0fce5309d5" providerId="Windows Live" clId="Web-{812E7E28-7015-4F98-A590-9CEA037C45D2}" dt="2022-01-15T15:33:51.791" v="424" actId="14100"/>
          <ac:picMkLst>
            <pc:docMk/>
            <pc:sldMk cId="2994765037" sldId="274"/>
            <ac:picMk id="7" creationId="{07BC6E52-8109-47F7-A43D-8B4ED7EC02B6}"/>
          </ac:picMkLst>
        </pc:picChg>
        <pc:picChg chg="add mod">
          <ac:chgData name="Denis Beqiraj" userId="b55d2b0fce5309d5" providerId="Windows Live" clId="Web-{812E7E28-7015-4F98-A590-9CEA037C45D2}" dt="2022-01-15T15:39:55.880" v="428" actId="14100"/>
          <ac:picMkLst>
            <pc:docMk/>
            <pc:sldMk cId="2994765037" sldId="274"/>
            <ac:picMk id="8" creationId="{ED6449F4-F498-4B1B-8C32-8440D73B298E}"/>
          </ac:picMkLst>
        </pc:picChg>
      </pc:sldChg>
      <pc:sldChg chg="modSp">
        <pc:chgData name="Denis Beqiraj" userId="b55d2b0fce5309d5" providerId="Windows Live" clId="Web-{812E7E28-7015-4F98-A590-9CEA037C45D2}" dt="2022-01-15T15:16:03.012" v="367" actId="20577"/>
        <pc:sldMkLst>
          <pc:docMk/>
          <pc:sldMk cId="1933026323" sldId="275"/>
        </pc:sldMkLst>
        <pc:spChg chg="mod">
          <ac:chgData name="Denis Beqiraj" userId="b55d2b0fce5309d5" providerId="Windows Live" clId="Web-{812E7E28-7015-4F98-A590-9CEA037C45D2}" dt="2022-01-15T15:16:03.012" v="367" actId="20577"/>
          <ac:spMkLst>
            <pc:docMk/>
            <pc:sldMk cId="1933026323" sldId="275"/>
            <ac:spMk id="2" creationId="{00000000-0000-0000-0000-000000000000}"/>
          </ac:spMkLst>
        </pc:spChg>
      </pc:sldChg>
      <pc:sldChg chg="addSp delSp modSp add replId">
        <pc:chgData name="Denis Beqiraj" userId="b55d2b0fce5309d5" providerId="Windows Live" clId="Web-{812E7E28-7015-4F98-A590-9CEA037C45D2}" dt="2022-01-15T15:29:52.488" v="412" actId="14100"/>
        <pc:sldMkLst>
          <pc:docMk/>
          <pc:sldMk cId="249689835" sldId="278"/>
        </pc:sldMkLst>
        <pc:spChg chg="mod">
          <ac:chgData name="Denis Beqiraj" userId="b55d2b0fce5309d5" providerId="Windows Live" clId="Web-{812E7E28-7015-4F98-A590-9CEA037C45D2}" dt="2022-01-15T15:17:27.670" v="385" actId="20577"/>
          <ac:spMkLst>
            <pc:docMk/>
            <pc:sldMk cId="249689835" sldId="278"/>
            <ac:spMk id="2" creationId="{00000000-0000-0000-0000-000000000000}"/>
          </ac:spMkLst>
        </pc:spChg>
        <pc:picChg chg="add del mod">
          <ac:chgData name="Denis Beqiraj" userId="b55d2b0fce5309d5" providerId="Windows Live" clId="Web-{812E7E28-7015-4F98-A590-9CEA037C45D2}" dt="2022-01-15T15:29:07.283" v="408"/>
          <ac:picMkLst>
            <pc:docMk/>
            <pc:sldMk cId="249689835" sldId="278"/>
            <ac:picMk id="5" creationId="{A83E9870-EB21-41C5-B8FF-BEE46CCE7B7A}"/>
          </ac:picMkLst>
        </pc:picChg>
        <pc:picChg chg="add mod">
          <ac:chgData name="Denis Beqiraj" userId="b55d2b0fce5309d5" providerId="Windows Live" clId="Web-{812E7E28-7015-4F98-A590-9CEA037C45D2}" dt="2022-01-15T15:29:52.488" v="412" actId="14100"/>
          <ac:picMkLst>
            <pc:docMk/>
            <pc:sldMk cId="249689835" sldId="278"/>
            <ac:picMk id="6" creationId="{5545404E-740A-4549-87D7-78EE00698087}"/>
          </ac:picMkLst>
        </pc:picChg>
      </pc:sldChg>
    </pc:docChg>
  </pc:docChgLst>
  <pc:docChgLst>
    <pc:chgData name="Lorenzo Ronzani" userId="bbc97674427323cf" providerId="LiveId" clId="{E1E8D321-04D7-49CA-8798-CA9530DADA63}"/>
    <pc:docChg chg="undo custSel addSld delSld modSld sldOrd">
      <pc:chgData name="Lorenzo Ronzani" userId="bbc97674427323cf" providerId="LiveId" clId="{E1E8D321-04D7-49CA-8798-CA9530DADA63}" dt="2022-01-17T12:04:16.074" v="1845" actId="20577"/>
      <pc:docMkLst>
        <pc:docMk/>
      </pc:docMkLst>
      <pc:sldChg chg="del">
        <pc:chgData name="Lorenzo Ronzani" userId="bbc97674427323cf" providerId="LiveId" clId="{E1E8D321-04D7-49CA-8798-CA9530DADA63}" dt="2022-01-15T14:54:21.058" v="117" actId="47"/>
        <pc:sldMkLst>
          <pc:docMk/>
          <pc:sldMk cId="2104085732" sldId="263"/>
        </pc:sldMkLst>
      </pc:sldChg>
      <pc:sldChg chg="modSp add del mod">
        <pc:chgData name="Lorenzo Ronzani" userId="bbc97674427323cf" providerId="LiveId" clId="{E1E8D321-04D7-49CA-8798-CA9530DADA63}" dt="2022-01-17T06:53:17.694" v="767" actId="47"/>
        <pc:sldMkLst>
          <pc:docMk/>
          <pc:sldMk cId="81736569" sldId="266"/>
        </pc:sldMkLst>
        <pc:spChg chg="mod">
          <ac:chgData name="Lorenzo Ronzani" userId="bbc97674427323cf" providerId="LiveId" clId="{E1E8D321-04D7-49CA-8798-CA9530DADA63}" dt="2022-01-15T14:54:53.705" v="120" actId="20577"/>
          <ac:spMkLst>
            <pc:docMk/>
            <pc:sldMk cId="81736569" sldId="266"/>
            <ac:spMk id="2" creationId="{00000000-0000-0000-0000-000000000000}"/>
          </ac:spMkLst>
        </pc:spChg>
      </pc:sldChg>
      <pc:sldChg chg="del">
        <pc:chgData name="Lorenzo Ronzani" userId="bbc97674427323cf" providerId="LiveId" clId="{E1E8D321-04D7-49CA-8798-CA9530DADA63}" dt="2022-01-15T14:54:20.358" v="116" actId="47"/>
        <pc:sldMkLst>
          <pc:docMk/>
          <pc:sldMk cId="1319600840" sldId="267"/>
        </pc:sldMkLst>
      </pc:sldChg>
      <pc:sldChg chg="modSp mod">
        <pc:chgData name="Lorenzo Ronzani" userId="bbc97674427323cf" providerId="LiveId" clId="{E1E8D321-04D7-49CA-8798-CA9530DADA63}" dt="2022-01-15T15:05:02.472" v="239" actId="20577"/>
        <pc:sldMkLst>
          <pc:docMk/>
          <pc:sldMk cId="1110957549" sldId="268"/>
        </pc:sldMkLst>
        <pc:spChg chg="mod">
          <ac:chgData name="Lorenzo Ronzani" userId="bbc97674427323cf" providerId="LiveId" clId="{E1E8D321-04D7-49CA-8798-CA9530DADA63}" dt="2022-01-15T14:53:21.834" v="16" actId="20577"/>
          <ac:spMkLst>
            <pc:docMk/>
            <pc:sldMk cId="1110957549" sldId="268"/>
            <ac:spMk id="2" creationId="{00000000-0000-0000-0000-000000000000}"/>
          </ac:spMkLst>
        </pc:spChg>
        <pc:spChg chg="mod">
          <ac:chgData name="Lorenzo Ronzani" userId="bbc97674427323cf" providerId="LiveId" clId="{E1E8D321-04D7-49CA-8798-CA9530DADA63}" dt="2022-01-15T15:05:02.472" v="239" actId="20577"/>
          <ac:spMkLst>
            <pc:docMk/>
            <pc:sldMk cId="1110957549" sldId="268"/>
            <ac:spMk id="3" creationId="{00000000-0000-0000-0000-000000000000}"/>
          </ac:spMkLst>
        </pc:spChg>
        <pc:spChg chg="mod">
          <ac:chgData name="Lorenzo Ronzani" userId="bbc97674427323cf" providerId="LiveId" clId="{E1E8D321-04D7-49CA-8798-CA9530DADA63}" dt="2022-01-15T14:53:56.301" v="94" actId="20577"/>
          <ac:spMkLst>
            <pc:docMk/>
            <pc:sldMk cId="1110957549" sldId="268"/>
            <ac:spMk id="5" creationId="{00000000-0000-0000-0000-000000000000}"/>
          </ac:spMkLst>
        </pc:spChg>
        <pc:spChg chg="mod">
          <ac:chgData name="Lorenzo Ronzani" userId="bbc97674427323cf" providerId="LiveId" clId="{E1E8D321-04D7-49CA-8798-CA9530DADA63}" dt="2022-01-15T15:04:10.351" v="185" actId="20577"/>
          <ac:spMkLst>
            <pc:docMk/>
            <pc:sldMk cId="1110957549" sldId="268"/>
            <ac:spMk id="11" creationId="{00000000-0000-0000-0000-000000000000}"/>
          </ac:spMkLst>
        </pc:spChg>
        <pc:spChg chg="mod">
          <ac:chgData name="Lorenzo Ronzani" userId="bbc97674427323cf" providerId="LiveId" clId="{E1E8D321-04D7-49CA-8798-CA9530DADA63}" dt="2022-01-15T14:54:00.587" v="103" actId="20577"/>
          <ac:spMkLst>
            <pc:docMk/>
            <pc:sldMk cId="1110957549" sldId="268"/>
            <ac:spMk id="14" creationId="{00000000-0000-0000-0000-000000000000}"/>
          </ac:spMkLst>
        </pc:spChg>
        <pc:spChg chg="mod">
          <ac:chgData name="Lorenzo Ronzani" userId="bbc97674427323cf" providerId="LiveId" clId="{E1E8D321-04D7-49CA-8798-CA9530DADA63}" dt="2022-01-15T14:54:13.045" v="115" actId="20577"/>
          <ac:spMkLst>
            <pc:docMk/>
            <pc:sldMk cId="1110957549" sldId="268"/>
            <ac:spMk id="17" creationId="{00000000-0000-0000-0000-000000000000}"/>
          </ac:spMkLst>
        </pc:spChg>
        <pc:spChg chg="mod">
          <ac:chgData name="Lorenzo Ronzani" userId="bbc97674427323cf" providerId="LiveId" clId="{E1E8D321-04D7-49CA-8798-CA9530DADA63}" dt="2022-01-15T15:04:44.311" v="237" actId="20577"/>
          <ac:spMkLst>
            <pc:docMk/>
            <pc:sldMk cId="1110957549" sldId="268"/>
            <ac:spMk id="22" creationId="{33C8FAA1-3B91-4751-A6F3-975E7084C158}"/>
          </ac:spMkLst>
        </pc:spChg>
      </pc:sldChg>
      <pc:sldChg chg="modSp add del mod">
        <pc:chgData name="Lorenzo Ronzani" userId="bbc97674427323cf" providerId="LiveId" clId="{E1E8D321-04D7-49CA-8798-CA9530DADA63}" dt="2022-01-17T06:56:49.408" v="1024" actId="47"/>
        <pc:sldMkLst>
          <pc:docMk/>
          <pc:sldMk cId="692819374" sldId="269"/>
        </pc:sldMkLst>
        <pc:spChg chg="mod">
          <ac:chgData name="Lorenzo Ronzani" userId="bbc97674427323cf" providerId="LiveId" clId="{E1E8D321-04D7-49CA-8798-CA9530DADA63}" dt="2022-01-15T14:55:02.164" v="161" actId="5793"/>
          <ac:spMkLst>
            <pc:docMk/>
            <pc:sldMk cId="692819374" sldId="269"/>
            <ac:spMk id="2" creationId="{00000000-0000-0000-0000-000000000000}"/>
          </ac:spMkLst>
        </pc:spChg>
        <pc:spChg chg="mod">
          <ac:chgData name="Lorenzo Ronzani" userId="bbc97674427323cf" providerId="LiveId" clId="{E1E8D321-04D7-49CA-8798-CA9530DADA63}" dt="2022-01-15T15:18:43.345" v="719" actId="20577"/>
          <ac:spMkLst>
            <pc:docMk/>
            <pc:sldMk cId="692819374" sldId="269"/>
            <ac:spMk id="6" creationId="{2C0AFD93-DF05-4A24-93D2-ADAF7D6E24E3}"/>
          </ac:spMkLst>
        </pc:spChg>
      </pc:sldChg>
      <pc:sldChg chg="modSp add del mod">
        <pc:chgData name="Lorenzo Ronzani" userId="bbc97674427323cf" providerId="LiveId" clId="{E1E8D321-04D7-49CA-8798-CA9530DADA63}" dt="2022-01-17T06:59:03.547" v="1160" actId="47"/>
        <pc:sldMkLst>
          <pc:docMk/>
          <pc:sldMk cId="3242065382" sldId="270"/>
        </pc:sldMkLst>
        <pc:spChg chg="mod">
          <ac:chgData name="Lorenzo Ronzani" userId="bbc97674427323cf" providerId="LiveId" clId="{E1E8D321-04D7-49CA-8798-CA9530DADA63}" dt="2022-01-15T14:55:11.367" v="162" actId="20577"/>
          <ac:spMkLst>
            <pc:docMk/>
            <pc:sldMk cId="3242065382" sldId="270"/>
            <ac:spMk id="2" creationId="{00000000-0000-0000-0000-000000000000}"/>
          </ac:spMkLst>
        </pc:spChg>
      </pc:sldChg>
      <pc:sldChg chg="modSp add del mod">
        <pc:chgData name="Lorenzo Ronzani" userId="bbc97674427323cf" providerId="LiveId" clId="{E1E8D321-04D7-49CA-8798-CA9530DADA63}" dt="2022-01-15T15:13:26.658" v="359" actId="47"/>
        <pc:sldMkLst>
          <pc:docMk/>
          <pc:sldMk cId="2623668155" sldId="271"/>
        </pc:sldMkLst>
        <pc:spChg chg="mod">
          <ac:chgData name="Lorenzo Ronzani" userId="bbc97674427323cf" providerId="LiveId" clId="{E1E8D321-04D7-49CA-8798-CA9530DADA63}" dt="2022-01-15T14:55:23.353" v="165" actId="20577"/>
          <ac:spMkLst>
            <pc:docMk/>
            <pc:sldMk cId="2623668155" sldId="271"/>
            <ac:spMk id="2" creationId="{00000000-0000-0000-0000-000000000000}"/>
          </ac:spMkLst>
        </pc:spChg>
      </pc:sldChg>
      <pc:sldChg chg="modSp add del mod">
        <pc:chgData name="Lorenzo Ronzani" userId="bbc97674427323cf" providerId="LiveId" clId="{E1E8D321-04D7-49CA-8798-CA9530DADA63}" dt="2022-01-17T07:16:38.576" v="1826" actId="47"/>
        <pc:sldMkLst>
          <pc:docMk/>
          <pc:sldMk cId="116326749" sldId="272"/>
        </pc:sldMkLst>
        <pc:spChg chg="mod">
          <ac:chgData name="Lorenzo Ronzani" userId="bbc97674427323cf" providerId="LiveId" clId="{E1E8D321-04D7-49CA-8798-CA9530DADA63}" dt="2022-01-15T15:15:04.141" v="395"/>
          <ac:spMkLst>
            <pc:docMk/>
            <pc:sldMk cId="116326749" sldId="272"/>
            <ac:spMk id="2" creationId="{00000000-0000-0000-0000-000000000000}"/>
          </ac:spMkLst>
        </pc:spChg>
      </pc:sldChg>
      <pc:sldChg chg="modSp add mod">
        <pc:chgData name="Lorenzo Ronzani" userId="bbc97674427323cf" providerId="LiveId" clId="{E1E8D321-04D7-49CA-8798-CA9530DADA63}" dt="2022-01-17T07:14:15.853" v="1639" actId="1076"/>
        <pc:sldMkLst>
          <pc:docMk/>
          <pc:sldMk cId="3831398767" sldId="273"/>
        </pc:sldMkLst>
        <pc:picChg chg="mod">
          <ac:chgData name="Lorenzo Ronzani" userId="bbc97674427323cf" providerId="LiveId" clId="{E1E8D321-04D7-49CA-8798-CA9530DADA63}" dt="2022-01-17T07:14:15.853" v="1639" actId="1076"/>
          <ac:picMkLst>
            <pc:docMk/>
            <pc:sldMk cId="3831398767" sldId="273"/>
            <ac:picMk id="6" creationId="{F380D61A-152F-4291-B882-7FEC117936B7}"/>
          </ac:picMkLst>
        </pc:picChg>
      </pc:sldChg>
      <pc:sldChg chg="modSp add mod">
        <pc:chgData name="Lorenzo Ronzani" userId="bbc97674427323cf" providerId="LiveId" clId="{E1E8D321-04D7-49CA-8798-CA9530DADA63}" dt="2022-01-15T14:55:15.537" v="163" actId="20577"/>
        <pc:sldMkLst>
          <pc:docMk/>
          <pc:sldMk cId="2994765037" sldId="274"/>
        </pc:sldMkLst>
        <pc:spChg chg="mod">
          <ac:chgData name="Lorenzo Ronzani" userId="bbc97674427323cf" providerId="LiveId" clId="{E1E8D321-04D7-49CA-8798-CA9530DADA63}" dt="2022-01-15T14:55:15.537" v="163" actId="20577"/>
          <ac:spMkLst>
            <pc:docMk/>
            <pc:sldMk cId="2994765037" sldId="274"/>
            <ac:spMk id="2" creationId="{00000000-0000-0000-0000-000000000000}"/>
          </ac:spMkLst>
        </pc:spChg>
      </pc:sldChg>
      <pc:sldChg chg="modSp add mod">
        <pc:chgData name="Lorenzo Ronzani" userId="bbc97674427323cf" providerId="LiveId" clId="{E1E8D321-04D7-49CA-8798-CA9530DADA63}" dt="2022-01-15T14:55:19.874" v="164" actId="20577"/>
        <pc:sldMkLst>
          <pc:docMk/>
          <pc:sldMk cId="1933026323" sldId="275"/>
        </pc:sldMkLst>
        <pc:spChg chg="mod">
          <ac:chgData name="Lorenzo Ronzani" userId="bbc97674427323cf" providerId="LiveId" clId="{E1E8D321-04D7-49CA-8798-CA9530DADA63}" dt="2022-01-15T14:55:19.874" v="164" actId="20577"/>
          <ac:spMkLst>
            <pc:docMk/>
            <pc:sldMk cId="1933026323" sldId="275"/>
            <ac:spMk id="2" creationId="{00000000-0000-0000-0000-000000000000}"/>
          </ac:spMkLst>
        </pc:spChg>
      </pc:sldChg>
      <pc:sldChg chg="modSp add del mod">
        <pc:chgData name="Lorenzo Ronzani" userId="bbc97674427323cf" providerId="LiveId" clId="{E1E8D321-04D7-49CA-8798-CA9530DADA63}" dt="2022-01-17T07:10:32.849" v="1617" actId="47"/>
        <pc:sldMkLst>
          <pc:docMk/>
          <pc:sldMk cId="3874402091" sldId="276"/>
        </pc:sldMkLst>
        <pc:spChg chg="mod">
          <ac:chgData name="Lorenzo Ronzani" userId="bbc97674427323cf" providerId="LiveId" clId="{E1E8D321-04D7-49CA-8798-CA9530DADA63}" dt="2022-01-15T15:19:07.009" v="720" actId="20577"/>
          <ac:spMkLst>
            <pc:docMk/>
            <pc:sldMk cId="3874402091" sldId="276"/>
            <ac:spMk id="2" creationId="{00000000-0000-0000-0000-000000000000}"/>
          </ac:spMkLst>
        </pc:spChg>
        <pc:spChg chg="mod">
          <ac:chgData name="Lorenzo Ronzani" userId="bbc97674427323cf" providerId="LiveId" clId="{E1E8D321-04D7-49CA-8798-CA9530DADA63}" dt="2022-01-15T15:13:34.534" v="363" actId="20577"/>
          <ac:spMkLst>
            <pc:docMk/>
            <pc:sldMk cId="3874402091" sldId="276"/>
            <ac:spMk id="3" creationId="{00000000-0000-0000-0000-000000000000}"/>
          </ac:spMkLst>
        </pc:spChg>
      </pc:sldChg>
      <pc:sldChg chg="modSp add del mod">
        <pc:chgData name="Lorenzo Ronzani" userId="bbc97674427323cf" providerId="LiveId" clId="{E1E8D321-04D7-49CA-8798-CA9530DADA63}" dt="2022-01-15T15:22:00.400" v="721" actId="47"/>
        <pc:sldMkLst>
          <pc:docMk/>
          <pc:sldMk cId="4002604084" sldId="277"/>
        </pc:sldMkLst>
        <pc:spChg chg="mod">
          <ac:chgData name="Lorenzo Ronzani" userId="bbc97674427323cf" providerId="LiveId" clId="{E1E8D321-04D7-49CA-8798-CA9530DADA63}" dt="2022-01-15T14:55:33.477" v="167" actId="20577"/>
          <ac:spMkLst>
            <pc:docMk/>
            <pc:sldMk cId="4002604084" sldId="277"/>
            <ac:spMk id="2" creationId="{00000000-0000-0000-0000-000000000000}"/>
          </ac:spMkLst>
        </pc:spChg>
        <pc:spChg chg="mod">
          <ac:chgData name="Lorenzo Ronzani" userId="bbc97674427323cf" providerId="LiveId" clId="{E1E8D321-04D7-49CA-8798-CA9530DADA63}" dt="2022-01-15T15:13:47.951" v="393" actId="20577"/>
          <ac:spMkLst>
            <pc:docMk/>
            <pc:sldMk cId="4002604084" sldId="277"/>
            <ac:spMk id="3" creationId="{00000000-0000-0000-0000-000000000000}"/>
          </ac:spMkLst>
        </pc:spChg>
      </pc:sldChg>
      <pc:sldChg chg="modSp mod ord">
        <pc:chgData name="Lorenzo Ronzani" userId="bbc97674427323cf" providerId="LiveId" clId="{E1E8D321-04D7-49CA-8798-CA9530DADA63}" dt="2022-01-17T06:59:55.875" v="1190"/>
        <pc:sldMkLst>
          <pc:docMk/>
          <pc:sldMk cId="249689835" sldId="278"/>
        </pc:sldMkLst>
        <pc:spChg chg="mod">
          <ac:chgData name="Lorenzo Ronzani" userId="bbc97674427323cf" providerId="LiveId" clId="{E1E8D321-04D7-49CA-8798-CA9530DADA63}" dt="2022-01-17T06:59:43.692" v="1176" actId="20577"/>
          <ac:spMkLst>
            <pc:docMk/>
            <pc:sldMk cId="249689835" sldId="278"/>
            <ac:spMk id="2" creationId="{00000000-0000-0000-0000-000000000000}"/>
          </ac:spMkLst>
        </pc:spChg>
        <pc:spChg chg="mod">
          <ac:chgData name="Lorenzo Ronzani" userId="bbc97674427323cf" providerId="LiveId" clId="{E1E8D321-04D7-49CA-8798-CA9530DADA63}" dt="2022-01-17T06:59:53.083" v="1188" actId="20577"/>
          <ac:spMkLst>
            <pc:docMk/>
            <pc:sldMk cId="249689835" sldId="278"/>
            <ac:spMk id="3" creationId="{00000000-0000-0000-0000-000000000000}"/>
          </ac:spMkLst>
        </pc:spChg>
      </pc:sldChg>
      <pc:sldChg chg="addSp delSp modSp add mod">
        <pc:chgData name="Lorenzo Ronzani" userId="bbc97674427323cf" providerId="LiveId" clId="{E1E8D321-04D7-49CA-8798-CA9530DADA63}" dt="2022-01-17T08:23:02.865" v="1838" actId="1076"/>
        <pc:sldMkLst>
          <pc:docMk/>
          <pc:sldMk cId="1526406143" sldId="279"/>
        </pc:sldMkLst>
        <pc:spChg chg="mod">
          <ac:chgData name="Lorenzo Ronzani" userId="bbc97674427323cf" providerId="LiveId" clId="{E1E8D321-04D7-49CA-8798-CA9530DADA63}" dt="2022-01-17T06:53:55.149" v="812" actId="20577"/>
          <ac:spMkLst>
            <pc:docMk/>
            <pc:sldMk cId="1526406143" sldId="279"/>
            <ac:spMk id="2" creationId="{00000000-0000-0000-0000-000000000000}"/>
          </ac:spMkLst>
        </pc:spChg>
        <pc:spChg chg="add mod">
          <ac:chgData name="Lorenzo Ronzani" userId="bbc97674427323cf" providerId="LiveId" clId="{E1E8D321-04D7-49CA-8798-CA9530DADA63}" dt="2022-01-17T06:53:15.353" v="766"/>
          <ac:spMkLst>
            <pc:docMk/>
            <pc:sldMk cId="1526406143" sldId="279"/>
            <ac:spMk id="6" creationId="{41ECAA80-DC12-4EE7-9DC4-7BD49BDDFB6A}"/>
          </ac:spMkLst>
        </pc:spChg>
        <pc:picChg chg="mod">
          <ac:chgData name="Lorenzo Ronzani" userId="bbc97674427323cf" providerId="LiveId" clId="{E1E8D321-04D7-49CA-8798-CA9530DADA63}" dt="2022-01-17T08:23:02.865" v="1838" actId="1076"/>
          <ac:picMkLst>
            <pc:docMk/>
            <pc:sldMk cId="1526406143" sldId="279"/>
            <ac:picMk id="4" creationId="{39F67EAA-E293-4B9F-9A5C-2191E4FD7E75}"/>
          </ac:picMkLst>
        </pc:picChg>
        <pc:picChg chg="del">
          <ac:chgData name="Lorenzo Ronzani" userId="bbc97674427323cf" providerId="LiveId" clId="{E1E8D321-04D7-49CA-8798-CA9530DADA63}" dt="2022-01-17T06:53:10.286" v="765" actId="478"/>
          <ac:picMkLst>
            <pc:docMk/>
            <pc:sldMk cId="1526406143" sldId="279"/>
            <ac:picMk id="5" creationId="{E40AF4C6-363B-4565-B503-991B154BDEBA}"/>
          </ac:picMkLst>
        </pc:picChg>
      </pc:sldChg>
      <pc:sldChg chg="modSp add mod">
        <pc:chgData name="Lorenzo Ronzani" userId="bbc97674427323cf" providerId="LiveId" clId="{E1E8D321-04D7-49CA-8798-CA9530DADA63}" dt="2022-01-17T06:56:46.140" v="1023" actId="20577"/>
        <pc:sldMkLst>
          <pc:docMk/>
          <pc:sldMk cId="2417887146" sldId="280"/>
        </pc:sldMkLst>
        <pc:spChg chg="mod">
          <ac:chgData name="Lorenzo Ronzani" userId="bbc97674427323cf" providerId="LiveId" clId="{E1E8D321-04D7-49CA-8798-CA9530DADA63}" dt="2022-01-17T06:56:46.140" v="1023" actId="20577"/>
          <ac:spMkLst>
            <pc:docMk/>
            <pc:sldMk cId="2417887146" sldId="280"/>
            <ac:spMk id="2" creationId="{00000000-0000-0000-0000-000000000000}"/>
          </ac:spMkLst>
        </pc:spChg>
        <pc:spChg chg="mod">
          <ac:chgData name="Lorenzo Ronzani" userId="bbc97674427323cf" providerId="LiveId" clId="{E1E8D321-04D7-49CA-8798-CA9530DADA63}" dt="2022-01-17T06:53:28.703" v="778" actId="20577"/>
          <ac:spMkLst>
            <pc:docMk/>
            <pc:sldMk cId="2417887146" sldId="280"/>
            <ac:spMk id="3" creationId="{00000000-0000-0000-0000-000000000000}"/>
          </ac:spMkLst>
        </pc:spChg>
      </pc:sldChg>
      <pc:sldChg chg="modSp add mod">
        <pc:chgData name="Lorenzo Ronzani" userId="bbc97674427323cf" providerId="LiveId" clId="{E1E8D321-04D7-49CA-8798-CA9530DADA63}" dt="2022-01-17T08:22:52.854" v="1836" actId="1035"/>
        <pc:sldMkLst>
          <pc:docMk/>
          <pc:sldMk cId="1206104018" sldId="281"/>
        </pc:sldMkLst>
        <pc:spChg chg="mod">
          <ac:chgData name="Lorenzo Ronzani" userId="bbc97674427323cf" providerId="LiveId" clId="{E1E8D321-04D7-49CA-8798-CA9530DADA63}" dt="2022-01-17T06:56:41.962" v="1021" actId="20577"/>
          <ac:spMkLst>
            <pc:docMk/>
            <pc:sldMk cId="1206104018" sldId="281"/>
            <ac:spMk id="2" creationId="{00000000-0000-0000-0000-000000000000}"/>
          </ac:spMkLst>
        </pc:spChg>
        <pc:picChg chg="mod">
          <ac:chgData name="Lorenzo Ronzani" userId="bbc97674427323cf" providerId="LiveId" clId="{E1E8D321-04D7-49CA-8798-CA9530DADA63}" dt="2022-01-17T08:22:52.854" v="1836" actId="1035"/>
          <ac:picMkLst>
            <pc:docMk/>
            <pc:sldMk cId="1206104018" sldId="281"/>
            <ac:picMk id="4" creationId="{EC43D6B8-DF1C-4FE8-9A7E-7D42FEFCD355}"/>
          </ac:picMkLst>
        </pc:picChg>
      </pc:sldChg>
      <pc:sldChg chg="addSp delSp modSp add mod">
        <pc:chgData name="Lorenzo Ronzani" userId="bbc97674427323cf" providerId="LiveId" clId="{E1E8D321-04D7-49CA-8798-CA9530DADA63}" dt="2022-01-17T06:58:58.485" v="1159" actId="20577"/>
        <pc:sldMkLst>
          <pc:docMk/>
          <pc:sldMk cId="2819955605" sldId="282"/>
        </pc:sldMkLst>
        <pc:spChg chg="mod">
          <ac:chgData name="Lorenzo Ronzani" userId="bbc97674427323cf" providerId="LiveId" clId="{E1E8D321-04D7-49CA-8798-CA9530DADA63}" dt="2022-01-17T06:58:58.485" v="1159" actId="20577"/>
          <ac:spMkLst>
            <pc:docMk/>
            <pc:sldMk cId="2819955605" sldId="282"/>
            <ac:spMk id="2" creationId="{00000000-0000-0000-0000-000000000000}"/>
          </ac:spMkLst>
        </pc:spChg>
        <pc:spChg chg="mod">
          <ac:chgData name="Lorenzo Ronzani" userId="bbc97674427323cf" providerId="LiveId" clId="{E1E8D321-04D7-49CA-8798-CA9530DADA63}" dt="2022-01-17T06:57:02.569" v="1047" actId="20577"/>
          <ac:spMkLst>
            <pc:docMk/>
            <pc:sldMk cId="2819955605" sldId="282"/>
            <ac:spMk id="3" creationId="{00000000-0000-0000-0000-000000000000}"/>
          </ac:spMkLst>
        </pc:spChg>
        <pc:spChg chg="del">
          <ac:chgData name="Lorenzo Ronzani" userId="bbc97674427323cf" providerId="LiveId" clId="{E1E8D321-04D7-49CA-8798-CA9530DADA63}" dt="2022-01-17T06:58:50.854" v="1155" actId="478"/>
          <ac:spMkLst>
            <pc:docMk/>
            <pc:sldMk cId="2819955605" sldId="282"/>
            <ac:spMk id="6" creationId="{41ECAA80-DC12-4EE7-9DC4-7BD49BDDFB6A}"/>
          </ac:spMkLst>
        </pc:spChg>
        <pc:picChg chg="add mod">
          <ac:chgData name="Lorenzo Ronzani" userId="bbc97674427323cf" providerId="LiveId" clId="{E1E8D321-04D7-49CA-8798-CA9530DADA63}" dt="2022-01-17T06:58:51.238" v="1156"/>
          <ac:picMkLst>
            <pc:docMk/>
            <pc:sldMk cId="2819955605" sldId="282"/>
            <ac:picMk id="5" creationId="{5F5EE256-F24A-4B6A-B685-B61B998A01C3}"/>
          </ac:picMkLst>
        </pc:picChg>
      </pc:sldChg>
      <pc:sldChg chg="modSp add mod">
        <pc:chgData name="Lorenzo Ronzani" userId="bbc97674427323cf" providerId="LiveId" clId="{E1E8D321-04D7-49CA-8798-CA9530DADA63}" dt="2022-01-17T07:07:46.557" v="1457" actId="20577"/>
        <pc:sldMkLst>
          <pc:docMk/>
          <pc:sldMk cId="2447180041" sldId="283"/>
        </pc:sldMkLst>
        <pc:spChg chg="mod">
          <ac:chgData name="Lorenzo Ronzani" userId="bbc97674427323cf" providerId="LiveId" clId="{E1E8D321-04D7-49CA-8798-CA9530DADA63}" dt="2022-01-17T07:07:46.557" v="1457" actId="20577"/>
          <ac:spMkLst>
            <pc:docMk/>
            <pc:sldMk cId="2447180041" sldId="283"/>
            <ac:spMk id="2" creationId="{00000000-0000-0000-0000-000000000000}"/>
          </ac:spMkLst>
        </pc:spChg>
        <pc:spChg chg="mod">
          <ac:chgData name="Lorenzo Ronzani" userId="bbc97674427323cf" providerId="LiveId" clId="{E1E8D321-04D7-49CA-8798-CA9530DADA63}" dt="2022-01-17T07:00:21.165" v="1200" actId="20577"/>
          <ac:spMkLst>
            <pc:docMk/>
            <pc:sldMk cId="2447180041" sldId="283"/>
            <ac:spMk id="3" creationId="{00000000-0000-0000-0000-000000000000}"/>
          </ac:spMkLst>
        </pc:spChg>
      </pc:sldChg>
      <pc:sldChg chg="addSp delSp modSp add mod">
        <pc:chgData name="Lorenzo Ronzani" userId="bbc97674427323cf" providerId="LiveId" clId="{E1E8D321-04D7-49CA-8798-CA9530DADA63}" dt="2022-01-17T08:22:25.420" v="1830" actId="1076"/>
        <pc:sldMkLst>
          <pc:docMk/>
          <pc:sldMk cId="4173904674" sldId="284"/>
        </pc:sldMkLst>
        <pc:spChg chg="mod">
          <ac:chgData name="Lorenzo Ronzani" userId="bbc97674427323cf" providerId="LiveId" clId="{E1E8D321-04D7-49CA-8798-CA9530DADA63}" dt="2022-01-17T07:10:29.452" v="1616" actId="20577"/>
          <ac:spMkLst>
            <pc:docMk/>
            <pc:sldMk cId="4173904674" sldId="284"/>
            <ac:spMk id="2" creationId="{00000000-0000-0000-0000-000000000000}"/>
          </ac:spMkLst>
        </pc:spChg>
        <pc:spChg chg="add mod">
          <ac:chgData name="Lorenzo Ronzani" userId="bbc97674427323cf" providerId="LiveId" clId="{E1E8D321-04D7-49CA-8798-CA9530DADA63}" dt="2022-01-17T07:13:03.623" v="1635"/>
          <ac:spMkLst>
            <pc:docMk/>
            <pc:sldMk cId="4173904674" sldId="284"/>
            <ac:spMk id="5" creationId="{8498C3F9-C769-43AF-8BAE-5644682AD7CF}"/>
          </ac:spMkLst>
        </pc:spChg>
        <pc:picChg chg="del">
          <ac:chgData name="Lorenzo Ronzani" userId="bbc97674427323cf" providerId="LiveId" clId="{E1E8D321-04D7-49CA-8798-CA9530DADA63}" dt="2022-01-17T07:12:51.300" v="1632" actId="478"/>
          <ac:picMkLst>
            <pc:docMk/>
            <pc:sldMk cId="4173904674" sldId="284"/>
            <ac:picMk id="7" creationId="{603363D6-EF7C-4E36-ACDA-F55B29A0FC5D}"/>
          </ac:picMkLst>
        </pc:picChg>
        <pc:picChg chg="mod">
          <ac:chgData name="Lorenzo Ronzani" userId="bbc97674427323cf" providerId="LiveId" clId="{E1E8D321-04D7-49CA-8798-CA9530DADA63}" dt="2022-01-17T08:22:25.420" v="1830" actId="1076"/>
          <ac:picMkLst>
            <pc:docMk/>
            <pc:sldMk cId="4173904674" sldId="284"/>
            <ac:picMk id="8" creationId="{A3CB4BF5-2531-415A-A377-22C83A2F7577}"/>
          </ac:picMkLst>
        </pc:picChg>
      </pc:sldChg>
      <pc:sldChg chg="addSp delSp modSp add mod">
        <pc:chgData name="Lorenzo Ronzani" userId="bbc97674427323cf" providerId="LiveId" clId="{E1E8D321-04D7-49CA-8798-CA9530DADA63}" dt="2022-01-17T12:04:16.074" v="1845" actId="20577"/>
        <pc:sldMkLst>
          <pc:docMk/>
          <pc:sldMk cId="2208725389" sldId="285"/>
        </pc:sldMkLst>
        <pc:spChg chg="mod">
          <ac:chgData name="Lorenzo Ronzani" userId="bbc97674427323cf" providerId="LiveId" clId="{E1E8D321-04D7-49CA-8798-CA9530DADA63}" dt="2022-01-17T12:04:16.074" v="1845" actId="20577"/>
          <ac:spMkLst>
            <pc:docMk/>
            <pc:sldMk cId="2208725389" sldId="285"/>
            <ac:spMk id="2" creationId="{00000000-0000-0000-0000-000000000000}"/>
          </ac:spMkLst>
        </pc:spChg>
        <pc:spChg chg="mod">
          <ac:chgData name="Lorenzo Ronzani" userId="bbc97674427323cf" providerId="LiveId" clId="{E1E8D321-04D7-49CA-8798-CA9530DADA63}" dt="2022-01-17T07:12:47.806" v="1631" actId="20577"/>
          <ac:spMkLst>
            <pc:docMk/>
            <pc:sldMk cId="2208725389" sldId="285"/>
            <ac:spMk id="3" creationId="{00000000-0000-0000-0000-000000000000}"/>
          </ac:spMkLst>
        </pc:spChg>
        <pc:spChg chg="add mod">
          <ac:chgData name="Lorenzo Ronzani" userId="bbc97674427323cf" providerId="LiveId" clId="{E1E8D321-04D7-49CA-8798-CA9530DADA63}" dt="2022-01-17T07:12:59.453" v="1634"/>
          <ac:spMkLst>
            <pc:docMk/>
            <pc:sldMk cId="2208725389" sldId="285"/>
            <ac:spMk id="5" creationId="{695E802A-7EA8-45B4-8CDD-892E3DE4B158}"/>
          </ac:spMkLst>
        </pc:spChg>
        <pc:picChg chg="del">
          <ac:chgData name="Lorenzo Ronzani" userId="bbc97674427323cf" providerId="LiveId" clId="{E1E8D321-04D7-49CA-8798-CA9530DADA63}" dt="2022-01-17T07:12:53.946" v="1633" actId="478"/>
          <ac:picMkLst>
            <pc:docMk/>
            <pc:sldMk cId="2208725389" sldId="285"/>
            <ac:picMk id="7" creationId="{603363D6-EF7C-4E36-ACDA-F55B29A0FC5D}"/>
          </ac:picMkLst>
        </pc:picChg>
      </pc:sldChg>
    </pc:docChg>
  </pc:docChgLst>
  <pc:docChgLst>
    <pc:chgData name="Denis Beqiraj" userId="b55d2b0fce5309d5" providerId="Windows Live" clId="Web-{A0421888-5B93-44FF-84A3-FA91E29049F3}"/>
    <pc:docChg chg="modSld">
      <pc:chgData name="Denis Beqiraj" userId="b55d2b0fce5309d5" providerId="Windows Live" clId="Web-{A0421888-5B93-44FF-84A3-FA91E29049F3}" dt="2022-01-16T12:35:10.763" v="8"/>
      <pc:docMkLst>
        <pc:docMk/>
      </pc:docMkLst>
      <pc:sldChg chg="addSp delSp modSp">
        <pc:chgData name="Denis Beqiraj" userId="b55d2b0fce5309d5" providerId="Windows Live" clId="Web-{A0421888-5B93-44FF-84A3-FA91E29049F3}" dt="2022-01-16T12:35:10.763" v="8"/>
        <pc:sldMkLst>
          <pc:docMk/>
          <pc:sldMk cId="1933026323" sldId="275"/>
        </pc:sldMkLst>
        <pc:picChg chg="add del mod">
          <ac:chgData name="Denis Beqiraj" userId="b55d2b0fce5309d5" providerId="Windows Live" clId="Web-{A0421888-5B93-44FF-84A3-FA91E29049F3}" dt="2022-01-16T12:34:51.137" v="1"/>
          <ac:picMkLst>
            <pc:docMk/>
            <pc:sldMk cId="1933026323" sldId="275"/>
            <ac:picMk id="5" creationId="{67E424DB-A3AD-4BE8-8388-3B07358EDD25}"/>
          </ac:picMkLst>
        </pc:picChg>
        <pc:picChg chg="add del mod">
          <ac:chgData name="Denis Beqiraj" userId="b55d2b0fce5309d5" providerId="Windows Live" clId="Web-{A0421888-5B93-44FF-84A3-FA91E29049F3}" dt="2022-01-16T12:34:57.513" v="3"/>
          <ac:picMkLst>
            <pc:docMk/>
            <pc:sldMk cId="1933026323" sldId="275"/>
            <ac:picMk id="6" creationId="{9D8FD134-405F-4800-97C8-601186771C5A}"/>
          </ac:picMkLst>
        </pc:picChg>
        <pc:picChg chg="add del mod">
          <ac:chgData name="Denis Beqiraj" userId="b55d2b0fce5309d5" providerId="Windows Live" clId="Web-{A0421888-5B93-44FF-84A3-FA91E29049F3}" dt="2022-01-16T12:35:01.716" v="5"/>
          <ac:picMkLst>
            <pc:docMk/>
            <pc:sldMk cId="1933026323" sldId="275"/>
            <ac:picMk id="7" creationId="{78763243-9CE1-4E85-AB1A-780D983CE455}"/>
          </ac:picMkLst>
        </pc:picChg>
        <pc:picChg chg="add del mod">
          <ac:chgData name="Denis Beqiraj" userId="b55d2b0fce5309d5" providerId="Windows Live" clId="Web-{A0421888-5B93-44FF-84A3-FA91E29049F3}" dt="2022-01-16T12:35:06.560" v="7"/>
          <ac:picMkLst>
            <pc:docMk/>
            <pc:sldMk cId="1933026323" sldId="275"/>
            <ac:picMk id="8" creationId="{681A6BF3-926B-460C-9417-85A3267427BE}"/>
          </ac:picMkLst>
        </pc:picChg>
        <pc:picChg chg="add mod">
          <ac:chgData name="Denis Beqiraj" userId="b55d2b0fce5309d5" providerId="Windows Live" clId="Web-{A0421888-5B93-44FF-84A3-FA91E29049F3}" dt="2022-01-16T12:35:10.763" v="8"/>
          <ac:picMkLst>
            <pc:docMk/>
            <pc:sldMk cId="1933026323" sldId="275"/>
            <ac:picMk id="9" creationId="{BF6EE892-F73C-4426-A8E6-947D284B6BAF}"/>
          </ac:picMkLst>
        </pc:picChg>
      </pc:sldChg>
    </pc:docChg>
  </pc:docChgLst>
  <pc:docChgLst>
    <pc:chgData name="Denis Beqiraj" userId="b55d2b0fce5309d5" providerId="Windows Live" clId="Web-{6B082164-DF49-466F-BB7F-A806D7DC8D87}"/>
    <pc:docChg chg="modSld">
      <pc:chgData name="Denis Beqiraj" userId="b55d2b0fce5309d5" providerId="Windows Live" clId="Web-{6B082164-DF49-466F-BB7F-A806D7DC8D87}" dt="2022-01-16T12:36:24.084" v="14"/>
      <pc:docMkLst>
        <pc:docMk/>
      </pc:docMkLst>
      <pc:sldChg chg="addSp delSp modSp">
        <pc:chgData name="Denis Beqiraj" userId="b55d2b0fce5309d5" providerId="Windows Live" clId="Web-{6B082164-DF49-466F-BB7F-A806D7DC8D87}" dt="2022-01-16T12:36:24.084" v="14"/>
        <pc:sldMkLst>
          <pc:docMk/>
          <pc:sldMk cId="1933026323" sldId="275"/>
        </pc:sldMkLst>
        <pc:spChg chg="del">
          <ac:chgData name="Denis Beqiraj" userId="b55d2b0fce5309d5" providerId="Windows Live" clId="Web-{6B082164-DF49-466F-BB7F-A806D7DC8D87}" dt="2022-01-16T12:36:09.365" v="12"/>
          <ac:spMkLst>
            <pc:docMk/>
            <pc:sldMk cId="1933026323" sldId="275"/>
            <ac:spMk id="4" creationId="{00000000-0000-0000-0000-000000000000}"/>
          </ac:spMkLst>
        </pc:spChg>
        <pc:spChg chg="add">
          <ac:chgData name="Denis Beqiraj" userId="b55d2b0fce5309d5" providerId="Windows Live" clId="Web-{6B082164-DF49-466F-BB7F-A806D7DC8D87}" dt="2022-01-16T12:35:25.989" v="0"/>
          <ac:spMkLst>
            <pc:docMk/>
            <pc:sldMk cId="1933026323" sldId="275"/>
            <ac:spMk id="5" creationId="{14E82F57-CF8B-4D3A-B564-4B3062090FD5}"/>
          </ac:spMkLst>
        </pc:spChg>
        <pc:spChg chg="add del">
          <ac:chgData name="Denis Beqiraj" userId="b55d2b0fce5309d5" providerId="Windows Live" clId="Web-{6B082164-DF49-466F-BB7F-A806D7DC8D87}" dt="2022-01-16T12:36:24.084" v="14"/>
          <ac:spMkLst>
            <pc:docMk/>
            <pc:sldMk cId="1933026323" sldId="275"/>
            <ac:spMk id="6" creationId="{90619425-9FC8-42B7-8BF7-7DD78E6C20C2}"/>
          </ac:spMkLst>
        </pc:spChg>
        <pc:picChg chg="add mod">
          <ac:chgData name="Denis Beqiraj" userId="b55d2b0fce5309d5" providerId="Windows Live" clId="Web-{6B082164-DF49-466F-BB7F-A806D7DC8D87}" dt="2022-01-16T12:36:09.193" v="11" actId="1076"/>
          <ac:picMkLst>
            <pc:docMk/>
            <pc:sldMk cId="1933026323" sldId="275"/>
            <ac:picMk id="7" creationId="{603363D6-EF7C-4E36-ACDA-F55B29A0FC5D}"/>
          </ac:picMkLst>
        </pc:picChg>
        <pc:picChg chg="del">
          <ac:chgData name="Denis Beqiraj" userId="b55d2b0fce5309d5" providerId="Windows Live" clId="Web-{6B082164-DF49-466F-BB7F-A806D7DC8D87}" dt="2022-01-16T12:36:20.116" v="13"/>
          <ac:picMkLst>
            <pc:docMk/>
            <pc:sldMk cId="1933026323" sldId="275"/>
            <ac:picMk id="9" creationId="{BF6EE892-F73C-4426-A8E6-947D284B6BAF}"/>
          </ac:picMkLst>
        </pc:picChg>
      </pc:sldChg>
    </pc:docChg>
  </pc:docChgLst>
  <pc:docChgLst>
    <pc:chgData name="Denis Beqiraj" userId="b55d2b0fce5309d5" providerId="Windows Live" clId="Web-{8E8CC93F-F30E-4F9E-A88C-FD37C0CDEEA6}"/>
    <pc:docChg chg="modSld">
      <pc:chgData name="Denis Beqiraj" userId="b55d2b0fce5309d5" providerId="Windows Live" clId="Web-{8E8CC93F-F30E-4F9E-A88C-FD37C0CDEEA6}" dt="2022-01-17T11:54:02.713" v="107" actId="20577"/>
      <pc:docMkLst>
        <pc:docMk/>
      </pc:docMkLst>
      <pc:sldChg chg="addSp delSp modSp">
        <pc:chgData name="Denis Beqiraj" userId="b55d2b0fce5309d5" providerId="Windows Live" clId="Web-{8E8CC93F-F30E-4F9E-A88C-FD37C0CDEEA6}" dt="2022-01-16T16:51:38.751" v="25"/>
        <pc:sldMkLst>
          <pc:docMk/>
          <pc:sldMk cId="81736569" sldId="266"/>
        </pc:sldMkLst>
        <pc:spChg chg="add del">
          <ac:chgData name="Denis Beqiraj" userId="b55d2b0fce5309d5" providerId="Windows Live" clId="Web-{8E8CC93F-F30E-4F9E-A88C-FD37C0CDEEA6}" dt="2022-01-16T16:51:35.923" v="23"/>
          <ac:spMkLst>
            <pc:docMk/>
            <pc:sldMk cId="81736569" sldId="266"/>
            <ac:spMk id="4" creationId="{00000000-0000-0000-0000-000000000000}"/>
          </ac:spMkLst>
        </pc:spChg>
        <pc:picChg chg="add del mod">
          <ac:chgData name="Denis Beqiraj" userId="b55d2b0fce5309d5" providerId="Windows Live" clId="Web-{8E8CC93F-F30E-4F9E-A88C-FD37C0CDEEA6}" dt="2022-01-16T16:50:42.641" v="7"/>
          <ac:picMkLst>
            <pc:docMk/>
            <pc:sldMk cId="81736569" sldId="266"/>
            <ac:picMk id="6" creationId="{8F9649BE-3E94-4AFE-9535-BF9F5E16B239}"/>
          </ac:picMkLst>
        </pc:picChg>
        <pc:picChg chg="add del mod">
          <ac:chgData name="Denis Beqiraj" userId="b55d2b0fce5309d5" providerId="Windows Live" clId="Web-{8E8CC93F-F30E-4F9E-A88C-FD37C0CDEEA6}" dt="2022-01-16T16:51:38.751" v="25"/>
          <ac:picMkLst>
            <pc:docMk/>
            <pc:sldMk cId="81736569" sldId="266"/>
            <ac:picMk id="7" creationId="{985D0A63-4C2E-4F81-89C5-039FECF935F5}"/>
          </ac:picMkLst>
        </pc:picChg>
      </pc:sldChg>
      <pc:sldChg chg="addSp delSp modSp">
        <pc:chgData name="Denis Beqiraj" userId="b55d2b0fce5309d5" providerId="Windows Live" clId="Web-{8E8CC93F-F30E-4F9E-A88C-FD37C0CDEEA6}" dt="2022-01-16T18:34:58.749" v="34" actId="1076"/>
        <pc:sldMkLst>
          <pc:docMk/>
          <pc:sldMk cId="3831398767" sldId="273"/>
        </pc:sldMkLst>
        <pc:spChg chg="del">
          <ac:chgData name="Denis Beqiraj" userId="b55d2b0fce5309d5" providerId="Windows Live" clId="Web-{8E8CC93F-F30E-4F9E-A88C-FD37C0CDEEA6}" dt="2022-01-16T18:33:38.060" v="27"/>
          <ac:spMkLst>
            <pc:docMk/>
            <pc:sldMk cId="3831398767" sldId="273"/>
            <ac:spMk id="2" creationId="{00000000-0000-0000-0000-000000000000}"/>
          </ac:spMkLst>
        </pc:spChg>
        <pc:spChg chg="del">
          <ac:chgData name="Denis Beqiraj" userId="b55d2b0fce5309d5" providerId="Windows Live" clId="Web-{8E8CC93F-F30E-4F9E-A88C-FD37C0CDEEA6}" dt="2022-01-16T18:33:35.169" v="26"/>
          <ac:spMkLst>
            <pc:docMk/>
            <pc:sldMk cId="3831398767" sldId="273"/>
            <ac:spMk id="4" creationId="{00000000-0000-0000-0000-000000000000}"/>
          </ac:spMkLst>
        </pc:spChg>
        <pc:spChg chg="add del mod">
          <ac:chgData name="Denis Beqiraj" userId="b55d2b0fce5309d5" providerId="Windows Live" clId="Web-{8E8CC93F-F30E-4F9E-A88C-FD37C0CDEEA6}" dt="2022-01-16T18:34:34.561" v="30"/>
          <ac:spMkLst>
            <pc:docMk/>
            <pc:sldMk cId="3831398767" sldId="273"/>
            <ac:spMk id="5" creationId="{9F71185C-C3C9-483F-971E-C2B9F352B01A}"/>
          </ac:spMkLst>
        </pc:spChg>
        <pc:picChg chg="add mod">
          <ac:chgData name="Denis Beqiraj" userId="b55d2b0fce5309d5" providerId="Windows Live" clId="Web-{8E8CC93F-F30E-4F9E-A88C-FD37C0CDEEA6}" dt="2022-01-16T18:34:58.749" v="34" actId="1076"/>
          <ac:picMkLst>
            <pc:docMk/>
            <pc:sldMk cId="3831398767" sldId="273"/>
            <ac:picMk id="6" creationId="{F380D61A-152F-4291-B882-7FEC117936B7}"/>
          </ac:picMkLst>
        </pc:picChg>
      </pc:sldChg>
      <pc:sldChg chg="delSp">
        <pc:chgData name="Denis Beqiraj" userId="b55d2b0fce5309d5" providerId="Windows Live" clId="Web-{8E8CC93F-F30E-4F9E-A88C-FD37C0CDEEA6}" dt="2022-01-16T12:36:46.039" v="0"/>
        <pc:sldMkLst>
          <pc:docMk/>
          <pc:sldMk cId="1933026323" sldId="275"/>
        </pc:sldMkLst>
        <pc:spChg chg="del">
          <ac:chgData name="Denis Beqiraj" userId="b55d2b0fce5309d5" providerId="Windows Live" clId="Web-{8E8CC93F-F30E-4F9E-A88C-FD37C0CDEEA6}" dt="2022-01-16T12:36:46.039" v="0"/>
          <ac:spMkLst>
            <pc:docMk/>
            <pc:sldMk cId="1933026323" sldId="275"/>
            <ac:spMk id="5" creationId="{14E82F57-CF8B-4D3A-B564-4B3062090FD5}"/>
          </ac:spMkLst>
        </pc:spChg>
      </pc:sldChg>
      <pc:sldChg chg="modSp">
        <pc:chgData name="Denis Beqiraj" userId="b55d2b0fce5309d5" providerId="Windows Live" clId="Web-{8E8CC93F-F30E-4F9E-A88C-FD37C0CDEEA6}" dt="2022-01-17T11:54:02.713" v="107" actId="20577"/>
        <pc:sldMkLst>
          <pc:docMk/>
          <pc:sldMk cId="249689835" sldId="278"/>
        </pc:sldMkLst>
        <pc:spChg chg="mod">
          <ac:chgData name="Denis Beqiraj" userId="b55d2b0fce5309d5" providerId="Windows Live" clId="Web-{8E8CC93F-F30E-4F9E-A88C-FD37C0CDEEA6}" dt="2022-01-17T11:54:02.713" v="107" actId="20577"/>
          <ac:spMkLst>
            <pc:docMk/>
            <pc:sldMk cId="249689835" sldId="278"/>
            <ac:spMk id="2" creationId="{00000000-0000-0000-0000-000000000000}"/>
          </ac:spMkLst>
        </pc:spChg>
      </pc:sldChg>
      <pc:sldChg chg="addSp delSp modSp">
        <pc:chgData name="Denis Beqiraj" userId="b55d2b0fce5309d5" providerId="Windows Live" clId="Web-{8E8CC93F-F30E-4F9E-A88C-FD37C0CDEEA6}" dt="2022-01-17T07:43:52.609" v="38"/>
        <pc:sldMkLst>
          <pc:docMk/>
          <pc:sldMk cId="1526406143" sldId="279"/>
        </pc:sldMkLst>
        <pc:spChg chg="del">
          <ac:chgData name="Denis Beqiraj" userId="b55d2b0fce5309d5" providerId="Windows Live" clId="Web-{8E8CC93F-F30E-4F9E-A88C-FD37C0CDEEA6}" dt="2022-01-17T07:43:52.609" v="38"/>
          <ac:spMkLst>
            <pc:docMk/>
            <pc:sldMk cId="1526406143" sldId="279"/>
            <ac:spMk id="6" creationId="{41ECAA80-DC12-4EE7-9DC4-7BD49BDDFB6A}"/>
          </ac:spMkLst>
        </pc:spChg>
        <pc:picChg chg="add mod">
          <ac:chgData name="Denis Beqiraj" userId="b55d2b0fce5309d5" providerId="Windows Live" clId="Web-{8E8CC93F-F30E-4F9E-A88C-FD37C0CDEEA6}" dt="2022-01-17T07:43:52.531" v="37" actId="14100"/>
          <ac:picMkLst>
            <pc:docMk/>
            <pc:sldMk cId="1526406143" sldId="279"/>
            <ac:picMk id="4" creationId="{39F67EAA-E293-4B9F-9A5C-2191E4FD7E75}"/>
          </ac:picMkLst>
        </pc:picChg>
      </pc:sldChg>
      <pc:sldChg chg="addSp delSp modSp">
        <pc:chgData name="Denis Beqiraj" userId="b55d2b0fce5309d5" providerId="Windows Live" clId="Web-{8E8CC93F-F30E-4F9E-A88C-FD37C0CDEEA6}" dt="2022-01-17T07:45:48.956" v="44"/>
        <pc:sldMkLst>
          <pc:docMk/>
          <pc:sldMk cId="2417887146" sldId="280"/>
        </pc:sldMkLst>
        <pc:spChg chg="del">
          <ac:chgData name="Denis Beqiraj" userId="b55d2b0fce5309d5" providerId="Windows Live" clId="Web-{8E8CC93F-F30E-4F9E-A88C-FD37C0CDEEA6}" dt="2022-01-17T07:45:48.956" v="44"/>
          <ac:spMkLst>
            <pc:docMk/>
            <pc:sldMk cId="2417887146" sldId="280"/>
            <ac:spMk id="6" creationId="{41ECAA80-DC12-4EE7-9DC4-7BD49BDDFB6A}"/>
          </ac:spMkLst>
        </pc:spChg>
        <pc:picChg chg="add del mod">
          <ac:chgData name="Denis Beqiraj" userId="b55d2b0fce5309d5" providerId="Windows Live" clId="Web-{8E8CC93F-F30E-4F9E-A88C-FD37C0CDEEA6}" dt="2022-01-17T07:45:36.127" v="43"/>
          <ac:picMkLst>
            <pc:docMk/>
            <pc:sldMk cId="2417887146" sldId="280"/>
            <ac:picMk id="4" creationId="{503302FC-32E3-463B-8491-8990BD01C960}"/>
          </ac:picMkLst>
        </pc:picChg>
      </pc:sldChg>
      <pc:sldChg chg="addSp delSp modSp">
        <pc:chgData name="Denis Beqiraj" userId="b55d2b0fce5309d5" providerId="Windows Live" clId="Web-{8E8CC93F-F30E-4F9E-A88C-FD37C0CDEEA6}" dt="2022-01-17T07:50:11.416" v="48"/>
        <pc:sldMkLst>
          <pc:docMk/>
          <pc:sldMk cId="1206104018" sldId="281"/>
        </pc:sldMkLst>
        <pc:spChg chg="del">
          <ac:chgData name="Denis Beqiraj" userId="b55d2b0fce5309d5" providerId="Windows Live" clId="Web-{8E8CC93F-F30E-4F9E-A88C-FD37C0CDEEA6}" dt="2022-01-17T07:50:11.416" v="48"/>
          <ac:spMkLst>
            <pc:docMk/>
            <pc:sldMk cId="1206104018" sldId="281"/>
            <ac:spMk id="6" creationId="{41ECAA80-DC12-4EE7-9DC4-7BD49BDDFB6A}"/>
          </ac:spMkLst>
        </pc:spChg>
        <pc:picChg chg="add mod">
          <ac:chgData name="Denis Beqiraj" userId="b55d2b0fce5309d5" providerId="Windows Live" clId="Web-{8E8CC93F-F30E-4F9E-A88C-FD37C0CDEEA6}" dt="2022-01-17T07:50:11.306" v="47" actId="14100"/>
          <ac:picMkLst>
            <pc:docMk/>
            <pc:sldMk cId="1206104018" sldId="281"/>
            <ac:picMk id="4" creationId="{EC43D6B8-DF1C-4FE8-9A7E-7D42FEFCD355}"/>
          </ac:picMkLst>
        </pc:picChg>
      </pc:sldChg>
      <pc:sldChg chg="addSp delSp modSp">
        <pc:chgData name="Denis Beqiraj" userId="b55d2b0fce5309d5" providerId="Windows Live" clId="Web-{8E8CC93F-F30E-4F9E-A88C-FD37C0CDEEA6}" dt="2022-01-17T08:24:53.423" v="84" actId="14100"/>
        <pc:sldMkLst>
          <pc:docMk/>
          <pc:sldMk cId="2447180041" sldId="283"/>
        </pc:sldMkLst>
        <pc:picChg chg="add mod">
          <ac:chgData name="Denis Beqiraj" userId="b55d2b0fce5309d5" providerId="Windows Live" clId="Web-{8E8CC93F-F30E-4F9E-A88C-FD37C0CDEEA6}" dt="2022-01-17T08:24:53.423" v="84" actId="14100"/>
          <ac:picMkLst>
            <pc:docMk/>
            <pc:sldMk cId="2447180041" sldId="283"/>
            <ac:picMk id="4" creationId="{3213C50B-9B16-46F4-8EB9-E92E4E9BCFC0}"/>
          </ac:picMkLst>
        </pc:picChg>
        <pc:picChg chg="del">
          <ac:chgData name="Denis Beqiraj" userId="b55d2b0fce5309d5" providerId="Windows Live" clId="Web-{8E8CC93F-F30E-4F9E-A88C-FD37C0CDEEA6}" dt="2022-01-17T08:23:53.453" v="81"/>
          <ac:picMkLst>
            <pc:docMk/>
            <pc:sldMk cId="2447180041" sldId="283"/>
            <ac:picMk id="7" creationId="{603363D6-EF7C-4E36-ACDA-F55B29A0FC5D}"/>
          </ac:picMkLst>
        </pc:picChg>
      </pc:sldChg>
      <pc:sldChg chg="addSp delSp modSp">
        <pc:chgData name="Denis Beqiraj" userId="b55d2b0fce5309d5" providerId="Windows Live" clId="Web-{8E8CC93F-F30E-4F9E-A88C-FD37C0CDEEA6}" dt="2022-01-17T08:20:54.635" v="80" actId="14100"/>
        <pc:sldMkLst>
          <pc:docMk/>
          <pc:sldMk cId="4173904674" sldId="284"/>
        </pc:sldMkLst>
        <pc:spChg chg="add del">
          <ac:chgData name="Denis Beqiraj" userId="b55d2b0fce5309d5" providerId="Windows Live" clId="Web-{8E8CC93F-F30E-4F9E-A88C-FD37C0CDEEA6}" dt="2022-01-17T07:59:35.071" v="72"/>
          <ac:spMkLst>
            <pc:docMk/>
            <pc:sldMk cId="4173904674" sldId="284"/>
            <ac:spMk id="5" creationId="{8498C3F9-C769-43AF-8BAE-5644682AD7CF}"/>
          </ac:spMkLst>
        </pc:spChg>
        <pc:picChg chg="add del mod">
          <ac:chgData name="Denis Beqiraj" userId="b55d2b0fce5309d5" providerId="Windows Live" clId="Web-{8E8CC93F-F30E-4F9E-A88C-FD37C0CDEEA6}" dt="2022-01-17T07:58:42.382" v="66"/>
          <ac:picMkLst>
            <pc:docMk/>
            <pc:sldMk cId="4173904674" sldId="284"/>
            <ac:picMk id="4" creationId="{1C019841-2E4C-459F-94F2-6C5149D9C178}"/>
          </ac:picMkLst>
        </pc:picChg>
        <pc:picChg chg="add del">
          <ac:chgData name="Denis Beqiraj" userId="b55d2b0fce5309d5" providerId="Windows Live" clId="Web-{8E8CC93F-F30E-4F9E-A88C-FD37C0CDEEA6}" dt="2022-01-17T08:19:42.305" v="77"/>
          <ac:picMkLst>
            <pc:docMk/>
            <pc:sldMk cId="4173904674" sldId="284"/>
            <ac:picMk id="7" creationId="{A71E6581-4153-4688-B386-77B6B9E72575}"/>
          </ac:picMkLst>
        </pc:picChg>
        <pc:picChg chg="add mod">
          <ac:chgData name="Denis Beqiraj" userId="b55d2b0fce5309d5" providerId="Windows Live" clId="Web-{8E8CC93F-F30E-4F9E-A88C-FD37C0CDEEA6}" dt="2022-01-17T08:20:54.635" v="80" actId="14100"/>
          <ac:picMkLst>
            <pc:docMk/>
            <pc:sldMk cId="4173904674" sldId="284"/>
            <ac:picMk id="8" creationId="{A3CB4BF5-2531-415A-A377-22C83A2F7577}"/>
          </ac:picMkLst>
        </pc:picChg>
      </pc:sldChg>
      <pc:sldChg chg="addSp delSp modSp">
        <pc:chgData name="Denis Beqiraj" userId="b55d2b0fce5309d5" providerId="Windows Live" clId="Web-{8E8CC93F-F30E-4F9E-A88C-FD37C0CDEEA6}" dt="2022-01-17T07:59:55.275" v="76"/>
        <pc:sldMkLst>
          <pc:docMk/>
          <pc:sldMk cId="2208725389" sldId="285"/>
        </pc:sldMkLst>
        <pc:spChg chg="add del">
          <ac:chgData name="Denis Beqiraj" userId="b55d2b0fce5309d5" providerId="Windows Live" clId="Web-{8E8CC93F-F30E-4F9E-A88C-FD37C0CDEEA6}" dt="2022-01-17T07:59:55.275" v="76"/>
          <ac:spMkLst>
            <pc:docMk/>
            <pc:sldMk cId="2208725389" sldId="285"/>
            <ac:spMk id="5" creationId="{695E802A-7EA8-45B4-8CDD-892E3DE4B158}"/>
          </ac:spMkLst>
        </pc:spChg>
        <pc:picChg chg="add del mod">
          <ac:chgData name="Denis Beqiraj" userId="b55d2b0fce5309d5" providerId="Windows Live" clId="Web-{8E8CC93F-F30E-4F9E-A88C-FD37C0CDEEA6}" dt="2022-01-17T07:58:31.522" v="63"/>
          <ac:picMkLst>
            <pc:docMk/>
            <pc:sldMk cId="2208725389" sldId="285"/>
            <ac:picMk id="4" creationId="{61B01A37-4D54-4EF7-AF03-4A5DCEA2472F}"/>
          </ac:picMkLst>
        </pc:picChg>
        <pc:picChg chg="add del mod">
          <ac:chgData name="Denis Beqiraj" userId="b55d2b0fce5309d5" providerId="Windows Live" clId="Web-{8E8CC93F-F30E-4F9E-A88C-FD37C0CDEEA6}" dt="2022-01-17T07:58:58.867" v="70"/>
          <ac:picMkLst>
            <pc:docMk/>
            <pc:sldMk cId="2208725389" sldId="285"/>
            <ac:picMk id="6" creationId="{F8CB7063-66A9-4258-8FB8-7FA750657A74}"/>
          </ac:picMkLst>
        </pc:picChg>
        <pc:picChg chg="add mod">
          <ac:chgData name="Denis Beqiraj" userId="b55d2b0fce5309d5" providerId="Windows Live" clId="Web-{8E8CC93F-F30E-4F9E-A88C-FD37C0CDEEA6}" dt="2022-01-17T07:59:54.259" v="75" actId="14100"/>
          <ac:picMkLst>
            <pc:docMk/>
            <pc:sldMk cId="2208725389" sldId="285"/>
            <ac:picMk id="7" creationId="{4E4B14B2-07E0-4D66-9E88-ADA2E58F5504}"/>
          </ac:picMkLst>
        </pc:picChg>
      </pc:sldChg>
    </pc:docChg>
  </pc:docChgLst>
  <pc:docChgLst>
    <pc:chgData name="Lorenzo Ronzani" userId="bbc97674427323cf" providerId="LiveId" clId="{48F200CA-2C64-4BB7-A0EA-A7D98CF847FB}"/>
    <pc:docChg chg="custSel addSld delSld modSld">
      <pc:chgData name="Lorenzo Ronzani" userId="bbc97674427323cf" providerId="LiveId" clId="{48F200CA-2C64-4BB7-A0EA-A7D98CF847FB}" dt="2022-02-04T02:44:12.594" v="901" actId="1076"/>
      <pc:docMkLst>
        <pc:docMk/>
      </pc:docMkLst>
      <pc:sldChg chg="modSp mod">
        <pc:chgData name="Lorenzo Ronzani" userId="bbc97674427323cf" providerId="LiveId" clId="{48F200CA-2C64-4BB7-A0EA-A7D98CF847FB}" dt="2022-02-04T01:22:43.560" v="31" actId="20577"/>
        <pc:sldMkLst>
          <pc:docMk/>
          <pc:sldMk cId="1110957549" sldId="268"/>
        </pc:sldMkLst>
        <pc:spChg chg="mod">
          <ac:chgData name="Lorenzo Ronzani" userId="bbc97674427323cf" providerId="LiveId" clId="{48F200CA-2C64-4BB7-A0EA-A7D98CF847FB}" dt="2022-02-04T01:22:06.386" v="8" actId="20577"/>
          <ac:spMkLst>
            <pc:docMk/>
            <pc:sldMk cId="1110957549" sldId="268"/>
            <ac:spMk id="2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22:10.227" v="9" actId="20577"/>
          <ac:spMkLst>
            <pc:docMk/>
            <pc:sldMk cId="1110957549" sldId="268"/>
            <ac:spMk id="3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22:43.560" v="31" actId="20577"/>
          <ac:spMkLst>
            <pc:docMk/>
            <pc:sldMk cId="1110957549" sldId="268"/>
            <ac:spMk id="17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22:21.931" v="25" actId="20577"/>
          <ac:spMkLst>
            <pc:docMk/>
            <pc:sldMk cId="1110957549" sldId="268"/>
            <ac:spMk id="22" creationId="{33C8FAA1-3B91-4751-A6F3-975E7084C158}"/>
          </ac:spMkLst>
        </pc:spChg>
      </pc:sldChg>
      <pc:sldChg chg="addSp delSp modSp mod modAnim">
        <pc:chgData name="Lorenzo Ronzani" userId="bbc97674427323cf" providerId="LiveId" clId="{48F200CA-2C64-4BB7-A0EA-A7D98CF847FB}" dt="2022-02-04T02:44:12.594" v="901" actId="1076"/>
        <pc:sldMkLst>
          <pc:docMk/>
          <pc:sldMk cId="3831398767" sldId="273"/>
        </pc:sldMkLst>
        <pc:picChg chg="add mod">
          <ac:chgData name="Lorenzo Ronzani" userId="bbc97674427323cf" providerId="LiveId" clId="{48F200CA-2C64-4BB7-A0EA-A7D98CF847FB}" dt="2022-02-04T02:44:12.594" v="901" actId="1076"/>
          <ac:picMkLst>
            <pc:docMk/>
            <pc:sldMk cId="3831398767" sldId="273"/>
            <ac:picMk id="2" creationId="{221AC064-807A-4BE4-81C7-C104ADBBB944}"/>
          </ac:picMkLst>
        </pc:picChg>
        <pc:picChg chg="del">
          <ac:chgData name="Lorenzo Ronzani" userId="bbc97674427323cf" providerId="LiveId" clId="{48F200CA-2C64-4BB7-A0EA-A7D98CF847FB}" dt="2022-02-04T02:29:06.518" v="895" actId="478"/>
          <ac:picMkLst>
            <pc:docMk/>
            <pc:sldMk cId="3831398767" sldId="273"/>
            <ac:picMk id="6" creationId="{F380D61A-152F-4291-B882-7FEC117936B7}"/>
          </ac:picMkLst>
        </pc:picChg>
      </pc:sldChg>
      <pc:sldChg chg="addSp delSp modSp mod">
        <pc:chgData name="Lorenzo Ronzani" userId="bbc97674427323cf" providerId="LiveId" clId="{48F200CA-2C64-4BB7-A0EA-A7D98CF847FB}" dt="2022-02-04T02:28:55.629" v="894" actId="20577"/>
        <pc:sldMkLst>
          <pc:docMk/>
          <pc:sldMk cId="2994765037" sldId="274"/>
        </pc:sldMkLst>
        <pc:spChg chg="mod">
          <ac:chgData name="Lorenzo Ronzani" userId="bbc97674427323cf" providerId="LiveId" clId="{48F200CA-2C64-4BB7-A0EA-A7D98CF847FB}" dt="2022-02-04T02:28:55.629" v="894" actId="20577"/>
          <ac:spMkLst>
            <pc:docMk/>
            <pc:sldMk cId="2994765037" sldId="274"/>
            <ac:spMk id="2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24:42.260" v="133" actId="20577"/>
          <ac:spMkLst>
            <pc:docMk/>
            <pc:sldMk cId="2994765037" sldId="274"/>
            <ac:spMk id="3" creationId="{00000000-0000-0000-0000-000000000000}"/>
          </ac:spMkLst>
        </pc:spChg>
        <pc:spChg chg="del">
          <ac:chgData name="Lorenzo Ronzani" userId="bbc97674427323cf" providerId="LiveId" clId="{48F200CA-2C64-4BB7-A0EA-A7D98CF847FB}" dt="2022-02-04T02:06:06.460" v="651" actId="478"/>
          <ac:spMkLst>
            <pc:docMk/>
            <pc:sldMk cId="2994765037" sldId="274"/>
            <ac:spMk id="4" creationId="{00000000-0000-0000-0000-000000000000}"/>
          </ac:spMkLst>
        </pc:spChg>
        <pc:picChg chg="del">
          <ac:chgData name="Lorenzo Ronzani" userId="bbc97674427323cf" providerId="LiveId" clId="{48F200CA-2C64-4BB7-A0EA-A7D98CF847FB}" dt="2022-02-04T02:03:34.131" v="637" actId="478"/>
          <ac:picMkLst>
            <pc:docMk/>
            <pc:sldMk cId="2994765037" sldId="274"/>
            <ac:picMk id="5" creationId="{2C551247-906E-44B7-9E19-AD09B9B5DDE9}"/>
          </ac:picMkLst>
        </pc:picChg>
        <pc:picChg chg="del">
          <ac:chgData name="Lorenzo Ronzani" userId="bbc97674427323cf" providerId="LiveId" clId="{48F200CA-2C64-4BB7-A0EA-A7D98CF847FB}" dt="2022-02-04T02:03:33.452" v="636" actId="478"/>
          <ac:picMkLst>
            <pc:docMk/>
            <pc:sldMk cId="2994765037" sldId="274"/>
            <ac:picMk id="6" creationId="{A52AC38B-4C24-43D0-8ED5-62556A1BB1EB}"/>
          </ac:picMkLst>
        </pc:picChg>
        <pc:picChg chg="del">
          <ac:chgData name="Lorenzo Ronzani" userId="bbc97674427323cf" providerId="LiveId" clId="{48F200CA-2C64-4BB7-A0EA-A7D98CF847FB}" dt="2022-02-04T02:03:28.902" v="635" actId="478"/>
          <ac:picMkLst>
            <pc:docMk/>
            <pc:sldMk cId="2994765037" sldId="274"/>
            <ac:picMk id="7" creationId="{07BC6E52-8109-47F7-A43D-8B4ED7EC02B6}"/>
          </ac:picMkLst>
        </pc:picChg>
        <pc:picChg chg="del">
          <ac:chgData name="Lorenzo Ronzani" userId="bbc97674427323cf" providerId="LiveId" clId="{48F200CA-2C64-4BB7-A0EA-A7D98CF847FB}" dt="2022-02-04T02:03:34.767" v="638" actId="478"/>
          <ac:picMkLst>
            <pc:docMk/>
            <pc:sldMk cId="2994765037" sldId="274"/>
            <ac:picMk id="8" creationId="{ED6449F4-F498-4B1B-8C32-8440D73B298E}"/>
          </ac:picMkLst>
        </pc:picChg>
        <pc:picChg chg="add mod">
          <ac:chgData name="Lorenzo Ronzani" userId="bbc97674427323cf" providerId="LiveId" clId="{48F200CA-2C64-4BB7-A0EA-A7D98CF847FB}" dt="2022-02-04T02:06:17.307" v="654" actId="1076"/>
          <ac:picMkLst>
            <pc:docMk/>
            <pc:sldMk cId="2994765037" sldId="274"/>
            <ac:picMk id="9" creationId="{29FFCBB2-7791-471D-B571-14702BEEFA8A}"/>
          </ac:picMkLst>
        </pc:picChg>
      </pc:sldChg>
      <pc:sldChg chg="modSp del mod">
        <pc:chgData name="Lorenzo Ronzani" userId="bbc97674427323cf" providerId="LiveId" clId="{48F200CA-2C64-4BB7-A0EA-A7D98CF847FB}" dt="2022-02-04T01:25:04.115" v="138" actId="47"/>
        <pc:sldMkLst>
          <pc:docMk/>
          <pc:sldMk cId="1933026323" sldId="275"/>
        </pc:sldMkLst>
        <pc:spChg chg="mod">
          <ac:chgData name="Lorenzo Ronzani" userId="bbc97674427323cf" providerId="LiveId" clId="{48F200CA-2C64-4BB7-A0EA-A7D98CF847FB}" dt="2022-02-04T01:25:00.805" v="137" actId="20577"/>
          <ac:spMkLst>
            <pc:docMk/>
            <pc:sldMk cId="1933026323" sldId="275"/>
            <ac:spMk id="3" creationId="{00000000-0000-0000-0000-000000000000}"/>
          </ac:spMkLst>
        </pc:spChg>
      </pc:sldChg>
      <pc:sldChg chg="addSp delSp modSp mod">
        <pc:chgData name="Lorenzo Ronzani" userId="bbc97674427323cf" providerId="LiveId" clId="{48F200CA-2C64-4BB7-A0EA-A7D98CF847FB}" dt="2022-02-04T02:27:40.042" v="821" actId="20577"/>
        <pc:sldMkLst>
          <pc:docMk/>
          <pc:sldMk cId="249689835" sldId="278"/>
        </pc:sldMkLst>
        <pc:spChg chg="mod">
          <ac:chgData name="Lorenzo Ronzani" userId="bbc97674427323cf" providerId="LiveId" clId="{48F200CA-2C64-4BB7-A0EA-A7D98CF847FB}" dt="2022-02-04T02:27:40.042" v="821" actId="20577"/>
          <ac:spMkLst>
            <pc:docMk/>
            <pc:sldMk cId="249689835" sldId="278"/>
            <ac:spMk id="2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24:20.235" v="107" actId="20577"/>
          <ac:spMkLst>
            <pc:docMk/>
            <pc:sldMk cId="249689835" sldId="278"/>
            <ac:spMk id="3" creationId="{00000000-0000-0000-0000-000000000000}"/>
          </ac:spMkLst>
        </pc:spChg>
        <pc:spChg chg="del mod">
          <ac:chgData name="Lorenzo Ronzani" userId="bbc97674427323cf" providerId="LiveId" clId="{48F200CA-2C64-4BB7-A0EA-A7D98CF847FB}" dt="2022-02-04T02:05:07.613" v="648" actId="478"/>
          <ac:spMkLst>
            <pc:docMk/>
            <pc:sldMk cId="249689835" sldId="278"/>
            <ac:spMk id="4" creationId="{00000000-0000-0000-0000-000000000000}"/>
          </ac:spMkLst>
        </pc:spChg>
        <pc:picChg chg="del">
          <ac:chgData name="Lorenzo Ronzani" userId="bbc97674427323cf" providerId="LiveId" clId="{48F200CA-2C64-4BB7-A0EA-A7D98CF847FB}" dt="2022-02-04T02:03:25.608" v="634" actId="478"/>
          <ac:picMkLst>
            <pc:docMk/>
            <pc:sldMk cId="249689835" sldId="278"/>
            <ac:picMk id="6" creationId="{5545404E-740A-4549-87D7-78EE00698087}"/>
          </ac:picMkLst>
        </pc:picChg>
        <pc:picChg chg="add del mod">
          <ac:chgData name="Lorenzo Ronzani" userId="bbc97674427323cf" providerId="LiveId" clId="{48F200CA-2C64-4BB7-A0EA-A7D98CF847FB}" dt="2022-02-04T02:06:25.293" v="655" actId="478"/>
          <ac:picMkLst>
            <pc:docMk/>
            <pc:sldMk cId="249689835" sldId="278"/>
            <ac:picMk id="5122" creationId="{05F37793-1B6A-4AC5-BA51-0EBF62F499F6}"/>
          </ac:picMkLst>
        </pc:picChg>
        <pc:picChg chg="add mod">
          <ac:chgData name="Lorenzo Ronzani" userId="bbc97674427323cf" providerId="LiveId" clId="{48F200CA-2C64-4BB7-A0EA-A7D98CF847FB}" dt="2022-02-04T02:06:48.172" v="658" actId="1076"/>
          <ac:picMkLst>
            <pc:docMk/>
            <pc:sldMk cId="249689835" sldId="278"/>
            <ac:picMk id="5124" creationId="{C5BDEF88-98FA-405F-AC6E-463353A7F0D7}"/>
          </ac:picMkLst>
        </pc:picChg>
      </pc:sldChg>
      <pc:sldChg chg="addSp delSp modSp mod">
        <pc:chgData name="Lorenzo Ronzani" userId="bbc97674427323cf" providerId="LiveId" clId="{48F200CA-2C64-4BB7-A0EA-A7D98CF847FB}" dt="2022-02-04T02:02:13.882" v="626" actId="1076"/>
        <pc:sldMkLst>
          <pc:docMk/>
          <pc:sldMk cId="1526406143" sldId="279"/>
        </pc:sldMkLst>
        <pc:spChg chg="mod">
          <ac:chgData name="Lorenzo Ronzani" userId="bbc97674427323cf" providerId="LiveId" clId="{48F200CA-2C64-4BB7-A0EA-A7D98CF847FB}" dt="2022-02-04T01:26:58.573" v="207" actId="5793"/>
          <ac:spMkLst>
            <pc:docMk/>
            <pc:sldMk cId="1526406143" sldId="279"/>
            <ac:spMk id="2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23:31.536" v="43" actId="20577"/>
          <ac:spMkLst>
            <pc:docMk/>
            <pc:sldMk cId="1526406143" sldId="279"/>
            <ac:spMk id="3" creationId="{00000000-0000-0000-0000-000000000000}"/>
          </ac:spMkLst>
        </pc:spChg>
        <pc:picChg chg="del">
          <ac:chgData name="Lorenzo Ronzani" userId="bbc97674427323cf" providerId="LiveId" clId="{48F200CA-2C64-4BB7-A0EA-A7D98CF847FB}" dt="2022-02-04T01:25:52.430" v="180" actId="478"/>
          <ac:picMkLst>
            <pc:docMk/>
            <pc:sldMk cId="1526406143" sldId="279"/>
            <ac:picMk id="4" creationId="{39F67EAA-E293-4B9F-9A5C-2191E4FD7E75}"/>
          </ac:picMkLst>
        </pc:picChg>
        <pc:picChg chg="add mod">
          <ac:chgData name="Lorenzo Ronzani" userId="bbc97674427323cf" providerId="LiveId" clId="{48F200CA-2C64-4BB7-A0EA-A7D98CF847FB}" dt="2022-02-04T02:02:13.882" v="626" actId="1076"/>
          <ac:picMkLst>
            <pc:docMk/>
            <pc:sldMk cId="1526406143" sldId="279"/>
            <ac:picMk id="2050" creationId="{CA052C45-BA37-439F-9C5B-C171C8C48042}"/>
          </ac:picMkLst>
        </pc:picChg>
      </pc:sldChg>
      <pc:sldChg chg="addSp delSp modSp mod">
        <pc:chgData name="Lorenzo Ronzani" userId="bbc97674427323cf" providerId="LiveId" clId="{48F200CA-2C64-4BB7-A0EA-A7D98CF847FB}" dt="2022-02-04T02:03:02.637" v="633" actId="1076"/>
        <pc:sldMkLst>
          <pc:docMk/>
          <pc:sldMk cId="2417887146" sldId="280"/>
        </pc:sldMkLst>
        <pc:spChg chg="mod">
          <ac:chgData name="Lorenzo Ronzani" userId="bbc97674427323cf" providerId="LiveId" clId="{48F200CA-2C64-4BB7-A0EA-A7D98CF847FB}" dt="2022-02-04T01:28:53.313" v="398" actId="20577"/>
          <ac:spMkLst>
            <pc:docMk/>
            <pc:sldMk cId="2417887146" sldId="280"/>
            <ac:spMk id="2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23:41.050" v="55" actId="20577"/>
          <ac:spMkLst>
            <pc:docMk/>
            <pc:sldMk cId="2417887146" sldId="280"/>
            <ac:spMk id="3" creationId="{00000000-0000-0000-0000-000000000000}"/>
          </ac:spMkLst>
        </pc:spChg>
        <pc:picChg chg="del">
          <ac:chgData name="Lorenzo Ronzani" userId="bbc97674427323cf" providerId="LiveId" clId="{48F200CA-2C64-4BB7-A0EA-A7D98CF847FB}" dt="2022-02-04T01:27:09.418" v="208" actId="478"/>
          <ac:picMkLst>
            <pc:docMk/>
            <pc:sldMk cId="2417887146" sldId="280"/>
            <ac:picMk id="4" creationId="{503302FC-32E3-463B-8491-8990BD01C960}"/>
          </ac:picMkLst>
        </pc:picChg>
        <pc:picChg chg="add mod">
          <ac:chgData name="Lorenzo Ronzani" userId="bbc97674427323cf" providerId="LiveId" clId="{48F200CA-2C64-4BB7-A0EA-A7D98CF847FB}" dt="2022-02-04T02:03:02.637" v="633" actId="1076"/>
          <ac:picMkLst>
            <pc:docMk/>
            <pc:sldMk cId="2417887146" sldId="280"/>
            <ac:picMk id="3074" creationId="{9D7C62E7-8DA2-413A-9BA7-38D43327DEC7}"/>
          </ac:picMkLst>
        </pc:picChg>
      </pc:sldChg>
      <pc:sldChg chg="addSp delSp modSp mod">
        <pc:chgData name="Lorenzo Ronzani" userId="bbc97674427323cf" providerId="LiveId" clId="{48F200CA-2C64-4BB7-A0EA-A7D98CF847FB}" dt="2022-02-04T02:00:51.292" v="615" actId="1076"/>
        <pc:sldMkLst>
          <pc:docMk/>
          <pc:sldMk cId="1206104018" sldId="281"/>
        </pc:sldMkLst>
        <pc:spChg chg="mod">
          <ac:chgData name="Lorenzo Ronzani" userId="bbc97674427323cf" providerId="LiveId" clId="{48F200CA-2C64-4BB7-A0EA-A7D98CF847FB}" dt="2022-02-04T01:31:58.707" v="495" actId="20577"/>
          <ac:spMkLst>
            <pc:docMk/>
            <pc:sldMk cId="1206104018" sldId="281"/>
            <ac:spMk id="2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23:56.895" v="75" actId="20577"/>
          <ac:spMkLst>
            <pc:docMk/>
            <pc:sldMk cId="1206104018" sldId="281"/>
            <ac:spMk id="3" creationId="{00000000-0000-0000-0000-000000000000}"/>
          </ac:spMkLst>
        </pc:spChg>
        <pc:picChg chg="del">
          <ac:chgData name="Lorenzo Ronzani" userId="bbc97674427323cf" providerId="LiveId" clId="{48F200CA-2C64-4BB7-A0EA-A7D98CF847FB}" dt="2022-02-04T01:29:05.259" v="399" actId="478"/>
          <ac:picMkLst>
            <pc:docMk/>
            <pc:sldMk cId="1206104018" sldId="281"/>
            <ac:picMk id="4" creationId="{EC43D6B8-DF1C-4FE8-9A7E-7D42FEFCD355}"/>
          </ac:picMkLst>
        </pc:picChg>
        <pc:picChg chg="add mod">
          <ac:chgData name="Lorenzo Ronzani" userId="bbc97674427323cf" providerId="LiveId" clId="{48F200CA-2C64-4BB7-A0EA-A7D98CF847FB}" dt="2022-02-04T02:00:51.292" v="615" actId="1076"/>
          <ac:picMkLst>
            <pc:docMk/>
            <pc:sldMk cId="1206104018" sldId="281"/>
            <ac:picMk id="1026" creationId="{01E9BA3A-D773-4CEB-BBC1-8653A258144B}"/>
          </ac:picMkLst>
        </pc:picChg>
      </pc:sldChg>
      <pc:sldChg chg="delSp modSp del mod">
        <pc:chgData name="Lorenzo Ronzani" userId="bbc97674427323cf" providerId="LiveId" clId="{48F200CA-2C64-4BB7-A0EA-A7D98CF847FB}" dt="2022-02-04T01:32:53.385" v="499" actId="47"/>
        <pc:sldMkLst>
          <pc:docMk/>
          <pc:sldMk cId="2819955605" sldId="282"/>
        </pc:sldMkLst>
        <pc:spChg chg="mod">
          <ac:chgData name="Lorenzo Ronzani" userId="bbc97674427323cf" providerId="LiveId" clId="{48F200CA-2C64-4BB7-A0EA-A7D98CF847FB}" dt="2022-02-04T01:32:45.779" v="497" actId="20577"/>
          <ac:spMkLst>
            <pc:docMk/>
            <pc:sldMk cId="2819955605" sldId="282"/>
            <ac:spMk id="2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24:09.871" v="95" actId="20577"/>
          <ac:spMkLst>
            <pc:docMk/>
            <pc:sldMk cId="2819955605" sldId="282"/>
            <ac:spMk id="3" creationId="{00000000-0000-0000-0000-000000000000}"/>
          </ac:spMkLst>
        </pc:spChg>
        <pc:picChg chg="del">
          <ac:chgData name="Lorenzo Ronzani" userId="bbc97674427323cf" providerId="LiveId" clId="{48F200CA-2C64-4BB7-A0EA-A7D98CF847FB}" dt="2022-02-04T01:32:28.584" v="496" actId="478"/>
          <ac:picMkLst>
            <pc:docMk/>
            <pc:sldMk cId="2819955605" sldId="282"/>
            <ac:picMk id="5" creationId="{5F5EE256-F24A-4B6A-B685-B61B998A01C3}"/>
          </ac:picMkLst>
        </pc:picChg>
      </pc:sldChg>
      <pc:sldChg chg="addSp modSp add mod">
        <pc:chgData name="Lorenzo Ronzani" userId="bbc97674427323cf" providerId="LiveId" clId="{48F200CA-2C64-4BB7-A0EA-A7D98CF847FB}" dt="2022-02-04T02:04:14.327" v="641" actId="1076"/>
        <pc:sldMkLst>
          <pc:docMk/>
          <pc:sldMk cId="1924484868" sldId="283"/>
        </pc:sldMkLst>
        <pc:spChg chg="mod">
          <ac:chgData name="Lorenzo Ronzani" userId="bbc97674427323cf" providerId="LiveId" clId="{48F200CA-2C64-4BB7-A0EA-A7D98CF847FB}" dt="2022-02-04T01:36:50.716" v="605" actId="20577"/>
          <ac:spMkLst>
            <pc:docMk/>
            <pc:sldMk cId="1924484868" sldId="283"/>
            <ac:spMk id="2" creationId="{00000000-0000-0000-0000-000000000000}"/>
          </ac:spMkLst>
        </pc:spChg>
        <pc:spChg chg="mod">
          <ac:chgData name="Lorenzo Ronzani" userId="bbc97674427323cf" providerId="LiveId" clId="{48F200CA-2C64-4BB7-A0EA-A7D98CF847FB}" dt="2022-02-04T01:33:04.791" v="517" actId="20577"/>
          <ac:spMkLst>
            <pc:docMk/>
            <pc:sldMk cId="1924484868" sldId="283"/>
            <ac:spMk id="3" creationId="{00000000-0000-0000-0000-000000000000}"/>
          </ac:spMkLst>
        </pc:spChg>
        <pc:picChg chg="add mod">
          <ac:chgData name="Lorenzo Ronzani" userId="bbc97674427323cf" providerId="LiveId" clId="{48F200CA-2C64-4BB7-A0EA-A7D98CF847FB}" dt="2022-02-04T02:04:14.327" v="641" actId="1076"/>
          <ac:picMkLst>
            <pc:docMk/>
            <pc:sldMk cId="1924484868" sldId="283"/>
            <ac:picMk id="4098" creationId="{5F5D71D0-F580-4521-988B-F72AC4009BA7}"/>
          </ac:picMkLst>
        </pc:picChg>
      </pc:sldChg>
      <pc:sldChg chg="del">
        <pc:chgData name="Lorenzo Ronzani" userId="bbc97674427323cf" providerId="LiveId" clId="{48F200CA-2C64-4BB7-A0EA-A7D98CF847FB}" dt="2022-02-04T01:25:05.810" v="139" actId="47"/>
        <pc:sldMkLst>
          <pc:docMk/>
          <pc:sldMk cId="2447180041" sldId="283"/>
        </pc:sldMkLst>
      </pc:sldChg>
      <pc:sldChg chg="del">
        <pc:chgData name="Lorenzo Ronzani" userId="bbc97674427323cf" providerId="LiveId" clId="{48F200CA-2C64-4BB7-A0EA-A7D98CF847FB}" dt="2022-02-04T01:25:07.299" v="140" actId="47"/>
        <pc:sldMkLst>
          <pc:docMk/>
          <pc:sldMk cId="4173904674" sldId="284"/>
        </pc:sldMkLst>
      </pc:sldChg>
      <pc:sldChg chg="del">
        <pc:chgData name="Lorenzo Ronzani" userId="bbc97674427323cf" providerId="LiveId" clId="{48F200CA-2C64-4BB7-A0EA-A7D98CF847FB}" dt="2022-02-04T01:25:09.207" v="141" actId="47"/>
        <pc:sldMkLst>
          <pc:docMk/>
          <pc:sldMk cId="2208725389" sldId="285"/>
        </pc:sldMkLst>
      </pc:sldChg>
    </pc:docChg>
  </pc:docChgLst>
  <pc:docChgLst>
    <pc:chgData name="Elia Salmina" userId="20046f3f47696ba3" providerId="Windows Live" clId="Web-{368F3586-47A6-41B8-BFB2-E6BC93D70285}"/>
    <pc:docChg chg="modSld">
      <pc:chgData name="Elia Salmina" userId="20046f3f47696ba3" providerId="Windows Live" clId="Web-{368F3586-47A6-41B8-BFB2-E6BC93D70285}" dt="2022-01-15T15:16:05.783" v="261" actId="20577"/>
      <pc:docMkLst>
        <pc:docMk/>
      </pc:docMkLst>
      <pc:sldChg chg="addSp modSp">
        <pc:chgData name="Elia Salmina" userId="20046f3f47696ba3" providerId="Windows Live" clId="Web-{368F3586-47A6-41B8-BFB2-E6BC93D70285}" dt="2022-01-15T15:08:15.956" v="110" actId="20577"/>
        <pc:sldMkLst>
          <pc:docMk/>
          <pc:sldMk cId="81736569" sldId="266"/>
        </pc:sldMkLst>
        <pc:spChg chg="add mod">
          <ac:chgData name="Elia Salmina" userId="20046f3f47696ba3" providerId="Windows Live" clId="Web-{368F3586-47A6-41B8-BFB2-E6BC93D70285}" dt="2022-01-15T15:08:15.956" v="110" actId="20577"/>
          <ac:spMkLst>
            <pc:docMk/>
            <pc:sldMk cId="81736569" sldId="266"/>
            <ac:spMk id="5" creationId="{B0681896-34D3-4839-89B6-0155E748375D}"/>
          </ac:spMkLst>
        </pc:spChg>
      </pc:sldChg>
      <pc:sldChg chg="addSp modSp">
        <pc:chgData name="Elia Salmina" userId="20046f3f47696ba3" providerId="Windows Live" clId="Web-{368F3586-47A6-41B8-BFB2-E6BC93D70285}" dt="2022-01-15T15:16:05.783" v="261" actId="20577"/>
        <pc:sldMkLst>
          <pc:docMk/>
          <pc:sldMk cId="692819374" sldId="269"/>
        </pc:sldMkLst>
        <pc:spChg chg="add mod">
          <ac:chgData name="Elia Salmina" userId="20046f3f47696ba3" providerId="Windows Live" clId="Web-{368F3586-47A6-41B8-BFB2-E6BC93D70285}" dt="2022-01-15T15:16:05.783" v="261" actId="20577"/>
          <ac:spMkLst>
            <pc:docMk/>
            <pc:sldMk cId="692819374" sldId="269"/>
            <ac:spMk id="6" creationId="{2C0AFD93-DF05-4A24-93D2-ADAF7D6E24E3}"/>
          </ac:spMkLst>
        </pc:spChg>
      </pc:sldChg>
    </pc:docChg>
  </pc:docChgLst>
  <pc:docChgLst>
    <pc:chgData name="Lorenzo Ronzani" userId="bbc97674427323cf" providerId="LiveId" clId="{696E9438-8241-469A-8ECF-52F3D6DE2672}"/>
    <pc:docChg chg="undo custSel addSld delSld">
      <pc:chgData name="Lorenzo Ronzani" userId="bbc97674427323cf" providerId="LiveId" clId="{696E9438-8241-469A-8ECF-52F3D6DE2672}" dt="2021-06-06T08:15:28.260" v="3" actId="2696"/>
      <pc:docMkLst>
        <pc:docMk/>
      </pc:docMkLst>
      <pc:sldChg chg="add del">
        <pc:chgData name="Lorenzo Ronzani" userId="bbc97674427323cf" providerId="LiveId" clId="{696E9438-8241-469A-8ECF-52F3D6DE2672}" dt="2021-06-06T08:15:28.260" v="3" actId="2696"/>
        <pc:sldMkLst>
          <pc:docMk/>
          <pc:sldMk cId="81736569" sldId="2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9388A7-5429-7442-BD81-798B3F4B5BE0}" type="datetime1">
              <a:rPr lang="it-IT"/>
              <a:pPr/>
              <a:t>04/02/2022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144663-F296-154C-879B-F265E0A1929F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7623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Click to edit Master text styles</a:t>
            </a:r>
          </a:p>
          <a:p>
            <a:pPr lvl="1"/>
            <a:r>
              <a:rPr lang="it-IT" noProof="0"/>
              <a:t>Second level</a:t>
            </a:r>
          </a:p>
          <a:p>
            <a:pPr lvl="2"/>
            <a:r>
              <a:rPr lang="it-IT" noProof="0"/>
              <a:t>Third level</a:t>
            </a:r>
          </a:p>
          <a:p>
            <a:pPr lvl="3"/>
            <a:r>
              <a:rPr lang="it-IT" noProof="0"/>
              <a:t>Fourth level</a:t>
            </a:r>
          </a:p>
          <a:p>
            <a:pPr lvl="4"/>
            <a:r>
              <a:rPr lang="it-IT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425F76-5FCB-3E42-9F4B-C72054CFC5AB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598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23850" y="1700808"/>
            <a:ext cx="7848550" cy="1944216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42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fr-CH"/>
              <a:t>Inserisci titolo</a:t>
            </a:r>
            <a:endParaRPr lang="it-IT"/>
          </a:p>
        </p:txBody>
      </p:sp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/>
              <a:t>Inserire nome studente</a:t>
            </a:r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323528" y="4012535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2"/>
          <p:cNvSpPr>
            <a:spLocks noGrp="1"/>
          </p:cNvSpPr>
          <p:nvPr>
            <p:ph type="body" sz="quarter" idx="17" hasCustomPrompt="1"/>
          </p:nvPr>
        </p:nvSpPr>
        <p:spPr>
          <a:xfrm>
            <a:off x="323528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Studente/i</a:t>
            </a:r>
          </a:p>
        </p:txBody>
      </p:sp>
      <p:sp>
        <p:nvSpPr>
          <p:cNvPr id="24" name="Segnaposto testo 12"/>
          <p:cNvSpPr>
            <a:spLocks noGrp="1"/>
          </p:cNvSpPr>
          <p:nvPr>
            <p:ph type="body" sz="quarter" idx="24" hasCustomPrompt="1"/>
          </p:nvPr>
        </p:nvSpPr>
        <p:spPr>
          <a:xfrm>
            <a:off x="323528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lvl="0"/>
            <a:r>
              <a:rPr lang="fr-CH"/>
              <a:t>Inserire corso di laurea</a:t>
            </a:r>
          </a:p>
        </p:txBody>
      </p:sp>
      <p:cxnSp>
        <p:nvCxnSpPr>
          <p:cNvPr id="25" name="Connettore 1 24"/>
          <p:cNvCxnSpPr/>
          <p:nvPr userDrawn="1"/>
        </p:nvCxnSpPr>
        <p:spPr>
          <a:xfrm>
            <a:off x="323528" y="5066218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egnaposto testo 12"/>
          <p:cNvSpPr>
            <a:spLocks noGrp="1"/>
          </p:cNvSpPr>
          <p:nvPr>
            <p:ph type="body" sz="quarter" idx="25" hasCustomPrompt="1"/>
          </p:nvPr>
        </p:nvSpPr>
        <p:spPr>
          <a:xfrm>
            <a:off x="323528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Corso di laurea</a:t>
            </a:r>
          </a:p>
        </p:txBody>
      </p:sp>
      <p:sp>
        <p:nvSpPr>
          <p:cNvPr id="27" name="Segnaposto testo 12"/>
          <p:cNvSpPr>
            <a:spLocks noGrp="1"/>
          </p:cNvSpPr>
          <p:nvPr>
            <p:ph type="body" sz="quarter" idx="26" hasCustomPrompt="1"/>
          </p:nvPr>
        </p:nvSpPr>
        <p:spPr>
          <a:xfrm>
            <a:off x="2987824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Modulo / </a:t>
            </a:r>
            <a:r>
              <a:rPr lang="fr-CH" err="1"/>
              <a:t>Codice</a:t>
            </a:r>
            <a:r>
              <a:rPr lang="fr-CH"/>
              <a:t> </a:t>
            </a:r>
            <a:r>
              <a:rPr lang="fr-CH" err="1"/>
              <a:t>Progetto</a:t>
            </a:r>
            <a:endParaRPr lang="fr-CH"/>
          </a:p>
        </p:txBody>
      </p:sp>
      <p:sp>
        <p:nvSpPr>
          <p:cNvPr id="30" name="Segnaposto testo 12"/>
          <p:cNvSpPr>
            <a:spLocks noGrp="1"/>
          </p:cNvSpPr>
          <p:nvPr>
            <p:ph type="body" sz="quarter" idx="29" hasCustomPrompt="1"/>
          </p:nvPr>
        </p:nvSpPr>
        <p:spPr>
          <a:xfrm>
            <a:off x="2987824" y="5331837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 err="1"/>
              <a:t>Inserire</a:t>
            </a:r>
            <a:r>
              <a:rPr lang="fr-CH"/>
              <a:t> modulo / </a:t>
            </a:r>
            <a:r>
              <a:rPr lang="fr-CH" err="1"/>
              <a:t>Codice</a:t>
            </a:r>
            <a:r>
              <a:rPr lang="fr-CH"/>
              <a:t> </a:t>
            </a:r>
            <a:r>
              <a:rPr lang="fr-CH" err="1"/>
              <a:t>Progetto</a:t>
            </a:r>
            <a:r>
              <a:rPr lang="fr-CH"/>
              <a:t> se </a:t>
            </a:r>
            <a:r>
              <a:rPr lang="fr-CH" err="1"/>
              <a:t>disponibile</a:t>
            </a:r>
            <a:endParaRPr lang="fr-CH"/>
          </a:p>
        </p:txBody>
      </p:sp>
      <p:sp>
        <p:nvSpPr>
          <p:cNvPr id="41" name="Segnaposto testo 12"/>
          <p:cNvSpPr>
            <a:spLocks noGrp="1"/>
          </p:cNvSpPr>
          <p:nvPr>
            <p:ph type="body" sz="quarter" idx="33" hasCustomPrompt="1"/>
          </p:nvPr>
        </p:nvSpPr>
        <p:spPr>
          <a:xfrm>
            <a:off x="2987824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Relatore</a:t>
            </a:r>
          </a:p>
        </p:txBody>
      </p:sp>
      <p:sp>
        <p:nvSpPr>
          <p:cNvPr id="42" name="Segnaposto testo 12"/>
          <p:cNvSpPr>
            <a:spLocks noGrp="1"/>
          </p:cNvSpPr>
          <p:nvPr>
            <p:ph type="body" sz="quarter" idx="34" hasCustomPrompt="1"/>
          </p:nvPr>
        </p:nvSpPr>
        <p:spPr>
          <a:xfrm>
            <a:off x="2987824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nome relatore</a:t>
            </a:r>
          </a:p>
        </p:txBody>
      </p:sp>
      <p:sp>
        <p:nvSpPr>
          <p:cNvPr id="44" name="Segnaposto testo 12"/>
          <p:cNvSpPr>
            <a:spLocks noGrp="1"/>
          </p:cNvSpPr>
          <p:nvPr>
            <p:ph type="body" sz="quarter" idx="36" hasCustomPrompt="1"/>
          </p:nvPr>
        </p:nvSpPr>
        <p:spPr>
          <a:xfrm>
            <a:off x="323528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nome committente</a:t>
            </a:r>
          </a:p>
        </p:txBody>
      </p:sp>
      <p:cxnSp>
        <p:nvCxnSpPr>
          <p:cNvPr id="45" name="Connettore 1 44"/>
          <p:cNvCxnSpPr/>
          <p:nvPr userDrawn="1"/>
        </p:nvCxnSpPr>
        <p:spPr>
          <a:xfrm>
            <a:off x="323528" y="6115709"/>
            <a:ext cx="7848872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12"/>
          <p:cNvSpPr>
            <a:spLocks noGrp="1"/>
          </p:cNvSpPr>
          <p:nvPr>
            <p:ph type="body" sz="quarter" idx="37" hasCustomPrompt="1"/>
          </p:nvPr>
        </p:nvSpPr>
        <p:spPr>
          <a:xfrm>
            <a:off x="323528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Committente</a:t>
            </a:r>
          </a:p>
        </p:txBody>
      </p:sp>
      <p:sp>
        <p:nvSpPr>
          <p:cNvPr id="49" name="Segnaposto testo 12"/>
          <p:cNvSpPr>
            <a:spLocks noGrp="1"/>
          </p:cNvSpPr>
          <p:nvPr>
            <p:ph type="body" sz="quarter" idx="40" hasCustomPrompt="1"/>
          </p:nvPr>
        </p:nvSpPr>
        <p:spPr>
          <a:xfrm>
            <a:off x="5652120" y="5115813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Anno</a:t>
            </a:r>
          </a:p>
        </p:txBody>
      </p:sp>
      <p:sp>
        <p:nvSpPr>
          <p:cNvPr id="50" name="Segnaposto testo 12"/>
          <p:cNvSpPr>
            <a:spLocks noGrp="1"/>
          </p:cNvSpPr>
          <p:nvPr>
            <p:ph type="body" sz="quarter" idx="41" hasCustomPrompt="1"/>
          </p:nvPr>
        </p:nvSpPr>
        <p:spPr>
          <a:xfrm>
            <a:off x="5652120" y="5331837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anno</a:t>
            </a:r>
          </a:p>
        </p:txBody>
      </p:sp>
      <p:sp>
        <p:nvSpPr>
          <p:cNvPr id="22" name="Segnaposto testo 12"/>
          <p:cNvSpPr>
            <a:spLocks noGrp="1"/>
          </p:cNvSpPr>
          <p:nvPr>
            <p:ph type="body" sz="quarter" idx="42" hasCustomPrompt="1"/>
          </p:nvPr>
        </p:nvSpPr>
        <p:spPr>
          <a:xfrm>
            <a:off x="5652120" y="4062130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Correlatore</a:t>
            </a:r>
          </a:p>
        </p:txBody>
      </p:sp>
      <p:sp>
        <p:nvSpPr>
          <p:cNvPr id="23" name="Segnaposto testo 12"/>
          <p:cNvSpPr>
            <a:spLocks noGrp="1"/>
          </p:cNvSpPr>
          <p:nvPr>
            <p:ph type="body" sz="quarter" idx="43" hasCustomPrompt="1"/>
          </p:nvPr>
        </p:nvSpPr>
        <p:spPr>
          <a:xfrm>
            <a:off x="5652120" y="4278154"/>
            <a:ext cx="2520280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nome correlatore</a:t>
            </a:r>
          </a:p>
        </p:txBody>
      </p:sp>
      <p:pic>
        <p:nvPicPr>
          <p:cNvPr id="28" name="Immagine 9" descr="Modulo_SUPSI_DTI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41313" y="179388"/>
            <a:ext cx="4075112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Segnaposto testo 12"/>
          <p:cNvSpPr>
            <a:spLocks noGrp="1"/>
          </p:cNvSpPr>
          <p:nvPr>
            <p:ph type="body" sz="quarter" idx="44" hasCustomPrompt="1"/>
          </p:nvPr>
        </p:nvSpPr>
        <p:spPr>
          <a:xfrm>
            <a:off x="2987824" y="6381328"/>
            <a:ext cx="2520280" cy="216024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1400" baseline="0"/>
            </a:lvl1pPr>
          </a:lstStyle>
          <a:p>
            <a:pPr lvl="0"/>
            <a:r>
              <a:rPr lang="fr-CH"/>
              <a:t>Inserire data</a:t>
            </a:r>
          </a:p>
        </p:txBody>
      </p:sp>
      <p:sp>
        <p:nvSpPr>
          <p:cNvPr id="31" name="Segnaposto testo 12"/>
          <p:cNvSpPr>
            <a:spLocks noGrp="1"/>
          </p:cNvSpPr>
          <p:nvPr>
            <p:ph type="body" sz="quarter" idx="45" hasCustomPrompt="1"/>
          </p:nvPr>
        </p:nvSpPr>
        <p:spPr>
          <a:xfrm>
            <a:off x="2987824" y="6165304"/>
            <a:ext cx="2520280" cy="1440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fr-CH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646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;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2314972"/>
            <a:ext cx="3816424" cy="42484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u="none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/>
              <a:t>Inserisci testo. </a:t>
            </a:r>
            <a:r>
              <a:rPr lang="it-IT" err="1"/>
              <a:t>Posuere</a:t>
            </a:r>
            <a:r>
              <a:rPr lang="it-IT"/>
              <a:t> non </a:t>
            </a:r>
            <a:r>
              <a:rPr lang="it-IT" err="1"/>
              <a:t>eleifend</a:t>
            </a:r>
            <a:r>
              <a:rPr lang="it-IT"/>
              <a:t> id, porta et </a:t>
            </a:r>
            <a:r>
              <a:rPr lang="it-IT" err="1"/>
              <a:t>augue</a:t>
            </a:r>
            <a:r>
              <a:rPr lang="it-IT"/>
              <a:t>. </a:t>
            </a:r>
            <a:r>
              <a:rPr lang="it-IT" err="1"/>
              <a:t>Praesent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suscipit</a:t>
            </a:r>
            <a:r>
              <a:rPr lang="it-IT"/>
              <a:t> magna, ut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leo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eu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habitant</a:t>
            </a:r>
            <a:r>
              <a:rPr lang="it-IT"/>
              <a:t> morbi </a:t>
            </a:r>
            <a:r>
              <a:rPr lang="it-IT" err="1"/>
              <a:t>tristique</a:t>
            </a:r>
            <a:r>
              <a:rPr lang="it-IT"/>
              <a:t> </a:t>
            </a:r>
            <a:r>
              <a:rPr lang="it-IT" err="1"/>
              <a:t>senectus</a:t>
            </a:r>
            <a:r>
              <a:rPr lang="it-IT"/>
              <a:t> et </a:t>
            </a:r>
            <a:r>
              <a:rPr lang="it-IT" err="1"/>
              <a:t>netus</a:t>
            </a:r>
            <a:r>
              <a:rPr lang="it-IT"/>
              <a:t> et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fames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egestas</a:t>
            </a:r>
            <a:r>
              <a:rPr lang="it-IT"/>
              <a:t>. Ut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 massa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 id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. </a:t>
            </a:r>
            <a:r>
              <a:rPr lang="it-IT" err="1"/>
              <a:t>Proin</a:t>
            </a:r>
            <a:r>
              <a:rPr lang="it-IT"/>
              <a:t> </a:t>
            </a:r>
            <a:r>
              <a:rPr lang="it-IT" err="1"/>
              <a:t>dapibus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urna </a:t>
            </a:r>
            <a:r>
              <a:rPr lang="it-IT" err="1"/>
              <a:t>venenatis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tincidunt</a:t>
            </a:r>
            <a:r>
              <a:rPr lang="it-IT"/>
              <a:t> </a:t>
            </a:r>
            <a:r>
              <a:rPr lang="it-IT" err="1"/>
              <a:t>congue</a:t>
            </a:r>
            <a:r>
              <a:rPr lang="it-IT"/>
              <a:t> eros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aliquet</a:t>
            </a:r>
            <a:r>
              <a:rPr lang="it-IT"/>
              <a:t>. </a:t>
            </a:r>
            <a:r>
              <a:rPr lang="it-IT" err="1"/>
              <a:t>Donec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, viverra </a:t>
            </a:r>
            <a:r>
              <a:rPr lang="it-IT" err="1"/>
              <a:t>dignissim</a:t>
            </a:r>
            <a:r>
              <a:rPr lang="it-IT"/>
              <a:t> </a:t>
            </a:r>
            <a:r>
              <a:rPr lang="it-IT" err="1"/>
              <a:t>metus</a:t>
            </a:r>
            <a:r>
              <a:rPr lang="it-IT"/>
              <a:t> </a:t>
            </a:r>
            <a:r>
              <a:rPr lang="it-IT" err="1"/>
              <a:t>fringilla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. </a:t>
            </a:r>
            <a:r>
              <a:rPr lang="it-IT" err="1"/>
              <a:t>Etiam</a:t>
            </a:r>
            <a:r>
              <a:rPr lang="it-IT"/>
              <a:t> odio eros, </a:t>
            </a:r>
            <a:r>
              <a:rPr lang="it-IT" err="1"/>
              <a:t>luctus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a, </a:t>
            </a:r>
            <a:r>
              <a:rPr lang="it-IT" err="1"/>
              <a:t>pretium</a:t>
            </a:r>
            <a:r>
              <a:rPr lang="it-IT"/>
              <a:t> non </a:t>
            </a:r>
            <a:r>
              <a:rPr lang="it-IT" err="1"/>
              <a:t>dui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 vitae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tempus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mattis</a:t>
            </a:r>
            <a:r>
              <a:rPr lang="it-IT"/>
              <a:t> </a:t>
            </a:r>
            <a:r>
              <a:rPr lang="it-IT" err="1"/>
              <a:t>purus</a:t>
            </a:r>
            <a:r>
              <a:rPr lang="it-IT"/>
              <a:t>,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vehicula</a:t>
            </a:r>
            <a:r>
              <a:rPr lang="it-IT"/>
              <a:t> orci </a:t>
            </a:r>
            <a:r>
              <a:rPr lang="it-IT" err="1"/>
              <a:t>congue</a:t>
            </a:r>
            <a:r>
              <a:rPr lang="it-IT"/>
              <a:t> a. </a:t>
            </a:r>
            <a:r>
              <a:rPr lang="it-IT" err="1"/>
              <a:t>Vestibulum</a:t>
            </a:r>
            <a:r>
              <a:rPr lang="it-IT"/>
              <a:t> </a:t>
            </a:r>
            <a:r>
              <a:rPr lang="it-IT" err="1"/>
              <a:t>scelerisque</a:t>
            </a:r>
            <a:r>
              <a:rPr lang="it-IT"/>
              <a:t> </a:t>
            </a:r>
            <a:r>
              <a:rPr lang="it-IT" err="1"/>
              <a:t>commodo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.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8" y="1203808"/>
            <a:ext cx="7848872" cy="929048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27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fr-CH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41559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3528" y="1247552"/>
            <a:ext cx="3816424" cy="532859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sz="1400" baseline="0"/>
            </a:lvl1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CH"/>
              <a:t>Inserisci testo. </a:t>
            </a:r>
            <a:r>
              <a:rPr lang="it-IT" err="1"/>
              <a:t>Posuere</a:t>
            </a:r>
            <a:r>
              <a:rPr lang="it-IT"/>
              <a:t> non </a:t>
            </a:r>
            <a:r>
              <a:rPr lang="it-IT" err="1"/>
              <a:t>eleifend</a:t>
            </a:r>
            <a:r>
              <a:rPr lang="it-IT"/>
              <a:t> id, porta et </a:t>
            </a:r>
            <a:r>
              <a:rPr lang="it-IT" err="1"/>
              <a:t>augue</a:t>
            </a:r>
            <a:r>
              <a:rPr lang="it-IT"/>
              <a:t>. </a:t>
            </a:r>
            <a:r>
              <a:rPr lang="it-IT" err="1"/>
              <a:t>Praesent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suscipit</a:t>
            </a:r>
            <a:r>
              <a:rPr lang="it-IT"/>
              <a:t> magna, ut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leo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eu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habitant</a:t>
            </a:r>
            <a:r>
              <a:rPr lang="it-IT"/>
              <a:t> morbi </a:t>
            </a:r>
            <a:r>
              <a:rPr lang="it-IT" err="1"/>
              <a:t>tristique</a:t>
            </a:r>
            <a:r>
              <a:rPr lang="it-IT"/>
              <a:t> </a:t>
            </a:r>
            <a:r>
              <a:rPr lang="it-IT" err="1"/>
              <a:t>senectus</a:t>
            </a:r>
            <a:r>
              <a:rPr lang="it-IT"/>
              <a:t> et </a:t>
            </a:r>
            <a:r>
              <a:rPr lang="it-IT" err="1"/>
              <a:t>netus</a:t>
            </a:r>
            <a:r>
              <a:rPr lang="it-IT"/>
              <a:t> et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fames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egestas</a:t>
            </a:r>
            <a:r>
              <a:rPr lang="it-IT"/>
              <a:t>. Ut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 massa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 id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. </a:t>
            </a:r>
            <a:r>
              <a:rPr lang="it-IT" err="1"/>
              <a:t>Proin</a:t>
            </a:r>
            <a:r>
              <a:rPr lang="it-IT"/>
              <a:t> </a:t>
            </a:r>
            <a:r>
              <a:rPr lang="it-IT" err="1"/>
              <a:t>dapibus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urna </a:t>
            </a:r>
            <a:r>
              <a:rPr lang="it-IT" err="1"/>
              <a:t>venenatis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tincidunt</a:t>
            </a:r>
            <a:r>
              <a:rPr lang="it-IT"/>
              <a:t> </a:t>
            </a:r>
            <a:r>
              <a:rPr lang="it-IT" err="1"/>
              <a:t>congue</a:t>
            </a:r>
            <a:r>
              <a:rPr lang="it-IT"/>
              <a:t> eros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aliquet</a:t>
            </a:r>
            <a:r>
              <a:rPr lang="it-IT"/>
              <a:t>. </a:t>
            </a:r>
            <a:r>
              <a:rPr lang="it-IT" err="1"/>
              <a:t>Donec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, viverra </a:t>
            </a:r>
            <a:r>
              <a:rPr lang="it-IT" err="1"/>
              <a:t>dignissim</a:t>
            </a:r>
            <a:r>
              <a:rPr lang="it-IT"/>
              <a:t> </a:t>
            </a:r>
            <a:r>
              <a:rPr lang="it-IT" err="1"/>
              <a:t>metus</a:t>
            </a:r>
            <a:r>
              <a:rPr lang="it-IT"/>
              <a:t> </a:t>
            </a:r>
            <a:r>
              <a:rPr lang="it-IT" err="1"/>
              <a:t>fringilla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. </a:t>
            </a:r>
            <a:r>
              <a:rPr lang="it-IT" err="1"/>
              <a:t>Etiam</a:t>
            </a:r>
            <a:r>
              <a:rPr lang="it-IT"/>
              <a:t> odio eros, </a:t>
            </a:r>
            <a:r>
              <a:rPr lang="it-IT" err="1"/>
              <a:t>luctus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a, </a:t>
            </a:r>
            <a:r>
              <a:rPr lang="it-IT" err="1"/>
              <a:t>pretium</a:t>
            </a:r>
            <a:r>
              <a:rPr lang="it-IT"/>
              <a:t> non </a:t>
            </a:r>
            <a:r>
              <a:rPr lang="it-IT" err="1"/>
              <a:t>dui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 vitae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tempus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mattis</a:t>
            </a:r>
            <a:r>
              <a:rPr lang="it-IT"/>
              <a:t> </a:t>
            </a:r>
            <a:r>
              <a:rPr lang="it-IT" err="1"/>
              <a:t>purus</a:t>
            </a:r>
            <a:r>
              <a:rPr lang="it-IT"/>
              <a:t>,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vehicula</a:t>
            </a:r>
            <a:r>
              <a:rPr lang="it-IT"/>
              <a:t> orci </a:t>
            </a:r>
            <a:r>
              <a:rPr lang="it-IT" err="1"/>
              <a:t>congue</a:t>
            </a:r>
            <a:r>
              <a:rPr lang="it-IT"/>
              <a:t> a. </a:t>
            </a:r>
            <a:r>
              <a:rPr lang="it-IT" err="1"/>
              <a:t>Vestibulum</a:t>
            </a:r>
            <a:r>
              <a:rPr lang="it-IT"/>
              <a:t> </a:t>
            </a:r>
            <a:r>
              <a:rPr lang="it-IT" err="1"/>
              <a:t>scelerisque</a:t>
            </a:r>
            <a:r>
              <a:rPr lang="it-IT"/>
              <a:t> </a:t>
            </a:r>
            <a:r>
              <a:rPr lang="it-IT" err="1"/>
              <a:t>commodo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. </a:t>
            </a:r>
            <a:r>
              <a:rPr lang="it-IT" err="1"/>
              <a:t>fames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egestas</a:t>
            </a:r>
            <a:r>
              <a:rPr lang="it-IT"/>
              <a:t>. Ut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 massa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 id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. </a:t>
            </a:r>
            <a:r>
              <a:rPr lang="it-IT" err="1"/>
              <a:t>Proin</a:t>
            </a:r>
            <a:r>
              <a:rPr lang="it-IT"/>
              <a:t> </a:t>
            </a:r>
            <a:r>
              <a:rPr lang="it-IT" err="1"/>
              <a:t>dapibus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urna </a:t>
            </a:r>
            <a:r>
              <a:rPr lang="it-IT" err="1"/>
              <a:t>venenatis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tincidunt</a:t>
            </a:r>
            <a:r>
              <a:rPr lang="it-IT"/>
              <a:t> </a:t>
            </a:r>
            <a:r>
              <a:rPr lang="it-IT" err="1"/>
              <a:t>congue</a:t>
            </a:r>
            <a:r>
              <a:rPr lang="it-IT"/>
              <a:t> eros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aliquet</a:t>
            </a:r>
            <a:r>
              <a:rPr lang="it-IT"/>
              <a:t>. </a:t>
            </a:r>
            <a:r>
              <a:rPr lang="it-IT" err="1"/>
              <a:t>Donec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, viverra </a:t>
            </a:r>
            <a:r>
              <a:rPr lang="it-IT" err="1"/>
              <a:t>dignissim</a:t>
            </a:r>
            <a:r>
              <a:rPr lang="it-IT"/>
              <a:t> </a:t>
            </a:r>
            <a:r>
              <a:rPr lang="it-IT" err="1"/>
              <a:t>metus</a:t>
            </a:r>
            <a:r>
              <a:rPr lang="it-IT"/>
              <a:t> </a:t>
            </a:r>
            <a:r>
              <a:rPr lang="it-IT" err="1"/>
              <a:t>fringilla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. </a:t>
            </a:r>
            <a:r>
              <a:rPr lang="it-IT" err="1"/>
              <a:t>Etiam</a:t>
            </a:r>
            <a:r>
              <a:rPr lang="it-IT"/>
              <a:t> odio eros, </a:t>
            </a:r>
            <a:r>
              <a:rPr lang="it-IT" err="1"/>
              <a:t>luctus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a, </a:t>
            </a:r>
            <a:r>
              <a:rPr lang="it-IT" err="1"/>
              <a:t>pretium</a:t>
            </a:r>
            <a:r>
              <a:rPr lang="it-IT"/>
              <a:t> non </a:t>
            </a:r>
            <a:r>
              <a:rPr lang="it-IT" err="1"/>
              <a:t>dui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 vitae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tempus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mattis</a:t>
            </a:r>
            <a:r>
              <a:rPr lang="it-IT"/>
              <a:t> </a:t>
            </a:r>
            <a:r>
              <a:rPr lang="it-IT" err="1"/>
              <a:t>purus</a:t>
            </a:r>
            <a:r>
              <a:rPr lang="it-IT"/>
              <a:t>,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vehicula</a:t>
            </a:r>
            <a:r>
              <a:rPr lang="it-IT"/>
              <a:t> orci </a:t>
            </a:r>
            <a:r>
              <a:rPr lang="it-IT" err="1"/>
              <a:t>congue</a:t>
            </a:r>
            <a:r>
              <a:rPr lang="it-IT"/>
              <a:t> a. </a:t>
            </a:r>
            <a:r>
              <a:rPr lang="it-IT" err="1"/>
              <a:t>Vestibulum</a:t>
            </a:r>
            <a:r>
              <a:rPr lang="it-IT"/>
              <a:t> </a:t>
            </a:r>
            <a:r>
              <a:rPr lang="it-IT" err="1"/>
              <a:t>scelerisque</a:t>
            </a:r>
            <a:r>
              <a:rPr lang="it-IT"/>
              <a:t> </a:t>
            </a:r>
            <a:r>
              <a:rPr lang="it-IT" err="1"/>
              <a:t>commodo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.</a:t>
            </a:r>
          </a:p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65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testo; 2/3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3528" y="1247592"/>
            <a:ext cx="2520280" cy="53285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/>
            </a:lvl1pPr>
          </a:lstStyle>
          <a:p>
            <a:pPr lvl="0"/>
            <a:r>
              <a:rPr lang="fr-CH"/>
              <a:t>Inserisci testo. </a:t>
            </a:r>
            <a:r>
              <a:rPr lang="it-IT" err="1"/>
              <a:t>Posuere</a:t>
            </a:r>
            <a:r>
              <a:rPr lang="it-IT"/>
              <a:t> non </a:t>
            </a:r>
            <a:r>
              <a:rPr lang="it-IT" err="1"/>
              <a:t>eleifend</a:t>
            </a:r>
            <a:r>
              <a:rPr lang="it-IT"/>
              <a:t> id, porta et </a:t>
            </a:r>
            <a:r>
              <a:rPr lang="it-IT" err="1"/>
              <a:t>augue</a:t>
            </a:r>
            <a:r>
              <a:rPr lang="it-IT"/>
              <a:t>. </a:t>
            </a:r>
            <a:r>
              <a:rPr lang="it-IT" err="1"/>
              <a:t>Praesent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suscipit</a:t>
            </a:r>
            <a:r>
              <a:rPr lang="it-IT"/>
              <a:t> magna, ut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leo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eu</a:t>
            </a:r>
            <a:r>
              <a:rPr lang="it-IT"/>
              <a:t>. </a:t>
            </a:r>
            <a:r>
              <a:rPr lang="it-IT" err="1"/>
              <a:t>Pellentesque</a:t>
            </a:r>
            <a:r>
              <a:rPr lang="it-IT"/>
              <a:t> </a:t>
            </a:r>
            <a:r>
              <a:rPr lang="it-IT" err="1"/>
              <a:t>habitant</a:t>
            </a:r>
            <a:r>
              <a:rPr lang="it-IT"/>
              <a:t> morbi </a:t>
            </a:r>
            <a:r>
              <a:rPr lang="it-IT" err="1"/>
              <a:t>tristique</a:t>
            </a:r>
            <a:r>
              <a:rPr lang="it-IT"/>
              <a:t> </a:t>
            </a:r>
            <a:r>
              <a:rPr lang="it-IT" err="1"/>
              <a:t>senectus</a:t>
            </a:r>
            <a:r>
              <a:rPr lang="it-IT"/>
              <a:t> et </a:t>
            </a:r>
            <a:r>
              <a:rPr lang="it-IT" err="1"/>
              <a:t>netus</a:t>
            </a:r>
            <a:r>
              <a:rPr lang="it-IT"/>
              <a:t> et </a:t>
            </a:r>
            <a:r>
              <a:rPr lang="it-IT" err="1"/>
              <a:t>malesuada</a:t>
            </a:r>
            <a:r>
              <a:rPr lang="it-IT"/>
              <a:t> </a:t>
            </a:r>
            <a:r>
              <a:rPr lang="it-IT" err="1"/>
              <a:t>fames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turpis</a:t>
            </a:r>
            <a:r>
              <a:rPr lang="it-IT"/>
              <a:t> </a:t>
            </a:r>
            <a:r>
              <a:rPr lang="it-IT" err="1"/>
              <a:t>egestas</a:t>
            </a:r>
            <a:r>
              <a:rPr lang="it-IT"/>
              <a:t>. Ut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felis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 massa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dictum</a:t>
            </a:r>
            <a:r>
              <a:rPr lang="it-IT"/>
              <a:t> id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diam</a:t>
            </a:r>
            <a:r>
              <a:rPr lang="it-IT"/>
              <a:t>. </a:t>
            </a:r>
            <a:r>
              <a:rPr lang="it-IT" err="1"/>
              <a:t>Proin</a:t>
            </a:r>
            <a:r>
              <a:rPr lang="it-IT"/>
              <a:t> </a:t>
            </a:r>
            <a:r>
              <a:rPr lang="it-IT" err="1"/>
              <a:t>dapibus</a:t>
            </a:r>
            <a:r>
              <a:rPr lang="it-IT"/>
              <a:t> </a:t>
            </a:r>
            <a:r>
              <a:rPr lang="it-IT" err="1"/>
              <a:t>sapien</a:t>
            </a:r>
            <a:r>
              <a:rPr lang="it-IT"/>
              <a:t> </a:t>
            </a:r>
            <a:r>
              <a:rPr lang="it-IT" err="1"/>
              <a:t>nec</a:t>
            </a:r>
            <a:r>
              <a:rPr lang="it-IT"/>
              <a:t> urna </a:t>
            </a:r>
            <a:r>
              <a:rPr lang="it-IT" err="1"/>
              <a:t>venenatis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. </a:t>
            </a:r>
            <a:r>
              <a:rPr lang="it-IT" err="1"/>
              <a:t>Sed</a:t>
            </a:r>
            <a:r>
              <a:rPr lang="it-IT"/>
              <a:t> </a:t>
            </a:r>
            <a:r>
              <a:rPr lang="it-IT" err="1"/>
              <a:t>tincidunt</a:t>
            </a:r>
            <a:r>
              <a:rPr lang="it-IT"/>
              <a:t> </a:t>
            </a:r>
            <a:r>
              <a:rPr lang="it-IT" err="1"/>
              <a:t>congue</a:t>
            </a:r>
            <a:r>
              <a:rPr lang="it-IT"/>
              <a:t> eros </a:t>
            </a:r>
            <a:r>
              <a:rPr lang="it-IT" err="1"/>
              <a:t>sit</a:t>
            </a:r>
            <a:r>
              <a:rPr lang="it-IT"/>
              <a:t> </a:t>
            </a:r>
            <a:r>
              <a:rPr lang="it-IT" err="1"/>
              <a:t>amet</a:t>
            </a:r>
            <a:r>
              <a:rPr lang="it-IT"/>
              <a:t> </a:t>
            </a:r>
            <a:r>
              <a:rPr lang="it-IT" err="1"/>
              <a:t>aliquet</a:t>
            </a:r>
            <a:r>
              <a:rPr lang="it-IT"/>
              <a:t>. </a:t>
            </a:r>
            <a:r>
              <a:rPr lang="it-IT" err="1"/>
              <a:t>Donec</a:t>
            </a:r>
            <a:r>
              <a:rPr lang="it-IT"/>
              <a:t> </a:t>
            </a:r>
            <a:r>
              <a:rPr lang="it-IT" err="1"/>
              <a:t>ultricies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</a:t>
            </a:r>
            <a:r>
              <a:rPr lang="it-IT" err="1"/>
              <a:t>justo</a:t>
            </a:r>
            <a:r>
              <a:rPr lang="it-IT"/>
              <a:t>, viverra </a:t>
            </a:r>
            <a:r>
              <a:rPr lang="it-IT" err="1"/>
              <a:t>dignissim</a:t>
            </a:r>
            <a:r>
              <a:rPr lang="it-IT"/>
              <a:t> </a:t>
            </a:r>
            <a:r>
              <a:rPr lang="it-IT" err="1"/>
              <a:t>metus</a:t>
            </a:r>
            <a:r>
              <a:rPr lang="it-IT"/>
              <a:t> </a:t>
            </a:r>
            <a:r>
              <a:rPr lang="it-IT" err="1"/>
              <a:t>fringilla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. </a:t>
            </a:r>
            <a:r>
              <a:rPr lang="it-IT" err="1"/>
              <a:t>Etiam</a:t>
            </a:r>
            <a:r>
              <a:rPr lang="it-IT"/>
              <a:t> odio eros, </a:t>
            </a:r>
            <a:r>
              <a:rPr lang="it-IT" err="1"/>
              <a:t>luctus</a:t>
            </a:r>
            <a:r>
              <a:rPr lang="it-IT"/>
              <a:t> </a:t>
            </a:r>
            <a:r>
              <a:rPr lang="it-IT" err="1"/>
              <a:t>vel</a:t>
            </a:r>
            <a:r>
              <a:rPr lang="it-IT"/>
              <a:t> </a:t>
            </a:r>
            <a:r>
              <a:rPr lang="it-IT" err="1"/>
              <a:t>bibendum</a:t>
            </a:r>
            <a:r>
              <a:rPr lang="it-IT"/>
              <a:t> a, </a:t>
            </a:r>
            <a:r>
              <a:rPr lang="it-IT" err="1"/>
              <a:t>pretium</a:t>
            </a:r>
            <a:r>
              <a:rPr lang="it-IT"/>
              <a:t> non </a:t>
            </a:r>
            <a:r>
              <a:rPr lang="it-IT" err="1"/>
              <a:t>dui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ac</a:t>
            </a:r>
            <a:r>
              <a:rPr lang="it-IT"/>
              <a:t> </a:t>
            </a:r>
            <a:r>
              <a:rPr lang="it-IT" err="1"/>
              <a:t>nibh</a:t>
            </a:r>
            <a:r>
              <a:rPr lang="it-IT"/>
              <a:t> vitae </a:t>
            </a:r>
            <a:r>
              <a:rPr lang="it-IT" err="1"/>
              <a:t>lorem</a:t>
            </a:r>
            <a:r>
              <a:rPr lang="it-IT"/>
              <a:t> </a:t>
            </a:r>
            <a:r>
              <a:rPr lang="it-IT" err="1"/>
              <a:t>mollis</a:t>
            </a:r>
            <a:r>
              <a:rPr lang="it-IT"/>
              <a:t> </a:t>
            </a:r>
            <a:r>
              <a:rPr lang="it-IT" err="1"/>
              <a:t>tempus</a:t>
            </a:r>
            <a:r>
              <a:rPr lang="it-IT"/>
              <a:t>. </a:t>
            </a:r>
            <a:r>
              <a:rPr lang="it-IT" err="1"/>
              <a:t>Quisque</a:t>
            </a:r>
            <a:r>
              <a:rPr lang="it-IT"/>
              <a:t> </a:t>
            </a:r>
            <a:r>
              <a:rPr lang="it-IT" err="1"/>
              <a:t>blandit</a:t>
            </a:r>
            <a:r>
              <a:rPr lang="it-IT"/>
              <a:t> </a:t>
            </a:r>
            <a:r>
              <a:rPr lang="it-IT" err="1"/>
              <a:t>mattis</a:t>
            </a:r>
            <a:r>
              <a:rPr lang="it-IT"/>
              <a:t> </a:t>
            </a:r>
            <a:r>
              <a:rPr lang="it-IT" err="1"/>
              <a:t>purus</a:t>
            </a:r>
            <a:r>
              <a:rPr lang="it-IT"/>
              <a:t>,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vehicula</a:t>
            </a:r>
            <a:r>
              <a:rPr lang="it-IT"/>
              <a:t> orci </a:t>
            </a:r>
            <a:r>
              <a:rPr lang="it-IT" err="1"/>
              <a:t>congue</a:t>
            </a:r>
            <a:r>
              <a:rPr lang="it-IT"/>
              <a:t> a. </a:t>
            </a:r>
            <a:r>
              <a:rPr lang="it-IT" err="1"/>
              <a:t>Vestibulum</a:t>
            </a:r>
            <a:r>
              <a:rPr lang="it-IT"/>
              <a:t> </a:t>
            </a:r>
            <a:r>
              <a:rPr lang="it-IT" err="1"/>
              <a:t>scelerisque</a:t>
            </a:r>
            <a:r>
              <a:rPr lang="it-IT"/>
              <a:t> </a:t>
            </a:r>
            <a:r>
              <a:rPr lang="it-IT" err="1"/>
              <a:t>commodo</a:t>
            </a:r>
            <a:r>
              <a:rPr lang="it-IT"/>
              <a:t> </a:t>
            </a:r>
            <a:r>
              <a:rPr lang="it-IT" err="1"/>
              <a:t>sem</a:t>
            </a:r>
            <a:r>
              <a:rPr lang="it-IT"/>
              <a:t> </a:t>
            </a:r>
            <a:r>
              <a:rPr lang="it-IT" err="1"/>
              <a:t>volutpat</a:t>
            </a:r>
            <a:r>
              <a:rPr lang="it-IT"/>
              <a:t> </a:t>
            </a:r>
            <a:r>
              <a:rPr lang="it-IT" err="1"/>
              <a:t>eleifend</a:t>
            </a:r>
            <a:r>
              <a:rPr lang="it-I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859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4008288"/>
            <a:ext cx="271836" cy="2548961"/>
          </a:xfrm>
          <a:prstGeom prst="rect">
            <a:avLst/>
          </a:prstGeom>
        </p:spPr>
      </p:pic>
      <p:pic>
        <p:nvPicPr>
          <p:cNvPr id="3" name="Immagine 6" descr="logo_SUPSI_acr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6075" y="188640"/>
            <a:ext cx="469900" cy="1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80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28" charset="-128"/>
          <a:cs typeface="ＭＳ Ｐゴシック" pitchFamily="-128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-128" charset="-52"/>
          <a:ea typeface="ＭＳ Ｐゴシック" pitchFamily="-128" charset="-128"/>
          <a:cs typeface="ＭＳ Ｐゴシック" pitchFamily="-128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28" charset="-128"/>
          <a:cs typeface="ＭＳ Ｐゴシック" pitchFamily="-128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2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ofKDZFUcoU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Poisonous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Denis </a:t>
            </a:r>
            <a:r>
              <a:rPr lang="it-IT" dirty="0" err="1"/>
              <a:t>Beqiraj</a:t>
            </a:r>
            <a:r>
              <a:rPr lang="it-IT" dirty="0"/>
              <a:t>, Lorenzo Ronzani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/>
              <a:t>Studente/i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/>
              <a:t>Ingegneria Informatica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/>
              <a:t>Corso di laurea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/>
              <a:t>Modulo / Codice Progetto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t-IT"/>
              <a:t>Relatore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4"/>
          </p:nvPr>
        </p:nvSpPr>
        <p:spPr/>
        <p:txBody>
          <a:bodyPr lIns="0" tIns="0" rIns="0" bIns="0" anchor="t"/>
          <a:lstStyle/>
          <a:p>
            <a:endParaRPr lang="it-IT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/>
              <a:t>Committente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it-IT"/>
              <a:t>Anno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it-IT"/>
              <a:t>2021/2022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it-IT"/>
              <a:t>Correlatore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43"/>
          </p:nvPr>
        </p:nvSpPr>
        <p:spPr/>
        <p:txBody>
          <a:bodyPr lIns="0" tIns="0" rIns="0" bIns="0" anchor="t"/>
          <a:lstStyle/>
          <a:p>
            <a:endParaRPr lang="it-IT"/>
          </a:p>
        </p:txBody>
      </p:sp>
      <p:sp>
        <p:nvSpPr>
          <p:cNvPr id="17" name="Segnaposto testo 16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it-IT" dirty="0"/>
              <a:t>04/02/2022</a:t>
            </a:r>
          </a:p>
        </p:txBody>
      </p:sp>
      <p:sp>
        <p:nvSpPr>
          <p:cNvPr id="18" name="Segnaposto testo 17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it-IT"/>
              <a:t>Data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33C8FAA1-3B91-4751-A6F3-975E7084C15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t-IT" dirty="0" err="1"/>
              <a:t>Masiar</a:t>
            </a:r>
            <a:r>
              <a:rPr lang="it-IT" dirty="0"/>
              <a:t> </a:t>
            </a:r>
            <a:r>
              <a:rPr lang="it-IT" dirty="0" err="1"/>
              <a:t>Babazadeh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095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Char char="•"/>
            </a:pPr>
            <a:r>
              <a:rPr lang="it-IT" sz="2000" dirty="0"/>
              <a:t>Learning </a:t>
            </a:r>
            <a:r>
              <a:rPr lang="it-IT" sz="2000" dirty="0" err="1"/>
              <a:t>purpose</a:t>
            </a:r>
            <a:r>
              <a:rPr lang="it-IT" sz="2000" dirty="0"/>
              <a:t> of the </a:t>
            </a:r>
            <a:r>
              <a:rPr lang="it-IT" sz="2000" dirty="0" err="1"/>
              <a:t>course</a:t>
            </a:r>
            <a:endParaRPr lang="it-IT" sz="2000" dirty="0"/>
          </a:p>
          <a:p>
            <a:pPr marL="285750" indent="-285750">
              <a:buChar char="•"/>
            </a:pPr>
            <a:r>
              <a:rPr lang="it-IT" sz="2000" dirty="0" err="1"/>
              <a:t>Curiosity</a:t>
            </a:r>
            <a:endParaRPr lang="it-IT" sz="2000" dirty="0"/>
          </a:p>
          <a:p>
            <a:pPr marL="285750" indent="-285750">
              <a:buChar char="•"/>
            </a:pPr>
            <a:r>
              <a:rPr lang="it-IT" sz="2000" dirty="0" err="1">
                <a:ea typeface="ＭＳ Ｐゴシック"/>
              </a:rPr>
              <a:t>Academic</a:t>
            </a:r>
            <a:r>
              <a:rPr lang="it-IT" sz="2000" dirty="0">
                <a:ea typeface="ＭＳ Ｐゴシック"/>
              </a:rPr>
              <a:t> </a:t>
            </a:r>
            <a:r>
              <a:rPr lang="it-IT" sz="2000" dirty="0" err="1">
                <a:ea typeface="ＭＳ Ｐゴシック"/>
              </a:rPr>
              <a:t>context</a:t>
            </a:r>
            <a:endParaRPr lang="it-IT" sz="2000" dirty="0">
              <a:ea typeface="ＭＳ Ｐゴシック"/>
            </a:endParaRPr>
          </a:p>
          <a:p>
            <a:endParaRPr lang="it-IT" dirty="0"/>
          </a:p>
          <a:p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052C45-BA37-439F-9C5B-C171C8C4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4" y="2314972"/>
            <a:ext cx="4188114" cy="23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0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Char char="•"/>
            </a:pPr>
            <a:r>
              <a:rPr lang="it-IT" sz="2000" dirty="0"/>
              <a:t>3D Videogame</a:t>
            </a:r>
          </a:p>
          <a:p>
            <a:pPr marL="285750" indent="-285750">
              <a:buChar char="•"/>
            </a:pPr>
            <a:r>
              <a:rPr lang="it-IT" sz="2000" dirty="0"/>
              <a:t>First/</a:t>
            </a:r>
            <a:r>
              <a:rPr lang="it-IT" sz="2000" dirty="0" err="1"/>
              <a:t>third</a:t>
            </a:r>
            <a:r>
              <a:rPr lang="it-IT" sz="2000" dirty="0"/>
              <a:t> </a:t>
            </a:r>
            <a:r>
              <a:rPr lang="it-IT" sz="2000" dirty="0" err="1"/>
              <a:t>person</a:t>
            </a:r>
            <a:endParaRPr lang="it-IT" sz="2000" dirty="0"/>
          </a:p>
          <a:p>
            <a:pPr marL="285750" indent="-285750">
              <a:buChar char="•"/>
            </a:pPr>
            <a:r>
              <a:rPr lang="it-IT" sz="2000" dirty="0">
                <a:ea typeface="ＭＳ Ｐゴシック"/>
              </a:rPr>
              <a:t>Scene </a:t>
            </a:r>
            <a:r>
              <a:rPr lang="it-IT" sz="2000" dirty="0" err="1">
                <a:ea typeface="ＭＳ Ｐゴシック"/>
              </a:rPr>
              <a:t>graph</a:t>
            </a:r>
            <a:r>
              <a:rPr lang="it-IT" sz="2000" dirty="0">
                <a:ea typeface="ＭＳ Ｐゴシック"/>
              </a:rPr>
              <a:t> </a:t>
            </a:r>
            <a:r>
              <a:rPr lang="it-IT" sz="2000" dirty="0" err="1">
                <a:ea typeface="ＭＳ Ｐゴシック"/>
              </a:rPr>
              <a:t>transformations</a:t>
            </a:r>
            <a:endParaRPr lang="it-IT" sz="2000" dirty="0">
              <a:ea typeface="ＭＳ Ｐゴシック"/>
            </a:endParaRPr>
          </a:p>
          <a:p>
            <a:pPr marL="285750" indent="-285750">
              <a:buChar char="•"/>
            </a:pPr>
            <a:r>
              <a:rPr lang="it-IT" sz="2000" dirty="0" err="1">
                <a:ea typeface="ＭＳ Ｐゴシック"/>
              </a:rPr>
              <a:t>Static</a:t>
            </a:r>
            <a:r>
              <a:rPr lang="it-IT" sz="2000" dirty="0">
                <a:ea typeface="ＭＳ Ｐゴシック"/>
              </a:rPr>
              <a:t> and </a:t>
            </a:r>
            <a:r>
              <a:rPr lang="it-IT" sz="2000" dirty="0" err="1">
                <a:ea typeface="ＭＳ Ｐゴシック"/>
              </a:rPr>
              <a:t>dynamic</a:t>
            </a:r>
            <a:r>
              <a:rPr lang="it-IT" sz="2000" dirty="0">
                <a:ea typeface="ＭＳ Ｐゴシック"/>
              </a:rPr>
              <a:t> </a:t>
            </a:r>
            <a:r>
              <a:rPr lang="it-IT" sz="2000" dirty="0" err="1">
                <a:ea typeface="ＭＳ Ｐゴシック"/>
              </a:rPr>
              <a:t>objects</a:t>
            </a:r>
            <a:endParaRPr lang="it-IT" sz="2000" dirty="0">
              <a:ea typeface="ＭＳ Ｐゴシック"/>
            </a:endParaRPr>
          </a:p>
          <a:p>
            <a:pPr marL="285750" indent="-285750">
              <a:buChar char="•"/>
            </a:pPr>
            <a:r>
              <a:rPr lang="it-IT" sz="2000" dirty="0" err="1">
                <a:ea typeface="ＭＳ Ｐゴシック"/>
              </a:rPr>
              <a:t>Material</a:t>
            </a:r>
            <a:r>
              <a:rPr lang="it-IT" sz="2000" dirty="0">
                <a:ea typeface="ＭＳ Ｐゴシック"/>
              </a:rPr>
              <a:t>, textures</a:t>
            </a:r>
          </a:p>
          <a:p>
            <a:pPr marL="285750" indent="-285750">
              <a:buChar char="•"/>
            </a:pPr>
            <a:r>
              <a:rPr lang="it-IT" sz="2000" dirty="0">
                <a:ea typeface="ＭＳ Ｐゴシック"/>
              </a:rPr>
              <a:t>Audio </a:t>
            </a:r>
            <a:r>
              <a:rPr lang="it-IT" sz="2000" dirty="0" err="1">
                <a:ea typeface="ＭＳ Ｐゴシック"/>
              </a:rPr>
              <a:t>effects</a:t>
            </a:r>
            <a:endParaRPr lang="it-IT" sz="2000" dirty="0">
              <a:ea typeface="ＭＳ Ｐゴシック"/>
            </a:endParaRPr>
          </a:p>
          <a:p>
            <a:pPr marL="285750" indent="-285750">
              <a:buChar char="•"/>
            </a:pPr>
            <a:r>
              <a:rPr lang="it-IT" sz="2000" dirty="0">
                <a:ea typeface="ＭＳ Ｐゴシック"/>
              </a:rPr>
              <a:t>AI</a:t>
            </a:r>
          </a:p>
          <a:p>
            <a:pPr marL="285750" indent="-285750">
              <a:buChar char="•"/>
            </a:pPr>
            <a:r>
              <a:rPr lang="it-IT" sz="2000" dirty="0">
                <a:ea typeface="ＭＳ Ｐゴシック"/>
              </a:rPr>
              <a:t>Tutorial</a:t>
            </a:r>
          </a:p>
          <a:p>
            <a:pPr marL="285750" indent="-285750">
              <a:buChar char="•"/>
            </a:pPr>
            <a:r>
              <a:rPr lang="it-IT" sz="2000" dirty="0">
                <a:ea typeface="ＭＳ Ｐゴシック"/>
              </a:rPr>
              <a:t>Complete game</a:t>
            </a:r>
            <a:endParaRPr lang="it-IT" dirty="0"/>
          </a:p>
          <a:p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 dirty="0" err="1"/>
              <a:t>Requirements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7C62E7-8DA2-413A-9BA7-38D43327D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96" y="2314972"/>
            <a:ext cx="4484362" cy="25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88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Char char="•"/>
            </a:pPr>
            <a:r>
              <a:rPr lang="it-IT" sz="2000" dirty="0"/>
              <a:t>Survivor game</a:t>
            </a:r>
          </a:p>
          <a:p>
            <a:pPr marL="285750" indent="-285750">
              <a:buChar char="•"/>
            </a:pPr>
            <a:r>
              <a:rPr lang="it-IT" sz="2000" dirty="0" err="1"/>
              <a:t>Interact</a:t>
            </a:r>
            <a:r>
              <a:rPr lang="it-IT" sz="2000" dirty="0"/>
              <a:t> with </a:t>
            </a:r>
            <a:r>
              <a:rPr lang="it-IT" sz="2000" dirty="0" err="1"/>
              <a:t>ambiental</a:t>
            </a:r>
            <a:r>
              <a:rPr lang="it-IT" sz="2000" dirty="0"/>
              <a:t> </a:t>
            </a:r>
            <a:r>
              <a:rPr lang="it-IT" sz="2000" dirty="0" err="1"/>
              <a:t>objects</a:t>
            </a:r>
            <a:endParaRPr lang="it-IT" sz="2000" dirty="0"/>
          </a:p>
          <a:p>
            <a:pPr marL="285750" indent="-285750">
              <a:buChar char="•"/>
            </a:pPr>
            <a:r>
              <a:rPr lang="it-IT" sz="2000" dirty="0"/>
              <a:t>2 </a:t>
            </a:r>
            <a:r>
              <a:rPr lang="it-IT" sz="2000" dirty="0" err="1"/>
              <a:t>type</a:t>
            </a:r>
            <a:r>
              <a:rPr lang="it-IT" sz="2000" dirty="0"/>
              <a:t> of zombies</a:t>
            </a:r>
          </a:p>
          <a:p>
            <a:pPr marL="285750" indent="-285750">
              <a:buChar char="•"/>
            </a:pPr>
            <a:r>
              <a:rPr lang="it-IT" sz="2000" dirty="0"/>
              <a:t>Building system</a:t>
            </a:r>
          </a:p>
          <a:p>
            <a:pPr marL="285750" indent="-285750">
              <a:buChar char="•"/>
            </a:pPr>
            <a:r>
              <a:rPr lang="it-IT" sz="2000" dirty="0"/>
              <a:t>2 </a:t>
            </a:r>
            <a:r>
              <a:rPr lang="it-IT" sz="2000" dirty="0" err="1"/>
              <a:t>difficulty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endParaRPr lang="it-IT" sz="2000" dirty="0"/>
          </a:p>
          <a:p>
            <a:pPr marL="285750" indent="-285750">
              <a:buChar char="•"/>
            </a:pPr>
            <a:endParaRPr lang="it-IT" sz="2000" dirty="0">
              <a:ea typeface="ＭＳ Ｐゴシック"/>
              <a:cs typeface="Arial"/>
            </a:endParaRPr>
          </a:p>
          <a:p>
            <a:endParaRPr lang="it-IT" dirty="0"/>
          </a:p>
          <a:p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 dirty="0"/>
              <a:t>Idea/How to play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E9BA3A-D773-4CEB-BBC1-8653A258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204512"/>
            <a:ext cx="4188305" cy="24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Char char="•"/>
            </a:pPr>
            <a:r>
              <a:rPr lang="it-IT" sz="2000" dirty="0" err="1"/>
              <a:t>Plane</a:t>
            </a:r>
            <a:r>
              <a:rPr lang="it-IT" sz="2000" dirty="0"/>
              <a:t> </a:t>
            </a:r>
            <a:r>
              <a:rPr lang="it-IT" sz="2000" dirty="0" err="1"/>
              <a:t>crashed</a:t>
            </a:r>
            <a:endParaRPr lang="it-IT" sz="2000" dirty="0"/>
          </a:p>
          <a:p>
            <a:pPr marL="285750" indent="-285750">
              <a:buChar char="•"/>
            </a:pPr>
            <a:r>
              <a:rPr lang="it-IT" sz="2000" dirty="0"/>
              <a:t>Part of antenna </a:t>
            </a:r>
            <a:r>
              <a:rPr lang="it-IT" sz="2000" dirty="0" err="1"/>
              <a:t>around</a:t>
            </a:r>
            <a:r>
              <a:rPr lang="it-IT" sz="2000" dirty="0"/>
              <a:t> the world</a:t>
            </a:r>
          </a:p>
          <a:p>
            <a:pPr marL="285750" indent="-285750">
              <a:buChar char="•"/>
            </a:pPr>
            <a:r>
              <a:rPr lang="it-IT" sz="2000" dirty="0"/>
              <a:t>Take </a:t>
            </a:r>
            <a:r>
              <a:rPr lang="it-IT" sz="2000" dirty="0" err="1"/>
              <a:t>all</a:t>
            </a:r>
            <a:r>
              <a:rPr lang="it-IT" sz="2000" dirty="0"/>
              <a:t> </a:t>
            </a:r>
            <a:r>
              <a:rPr lang="it-IT" sz="2000" dirty="0" err="1"/>
              <a:t>pieces</a:t>
            </a:r>
            <a:r>
              <a:rPr lang="it-IT" sz="2000" dirty="0"/>
              <a:t> to go home.</a:t>
            </a:r>
          </a:p>
          <a:p>
            <a:pPr marL="285750" indent="-285750">
              <a:buChar char="•"/>
            </a:pPr>
            <a:endParaRPr lang="it-IT" sz="2000" dirty="0">
              <a:ea typeface="ＭＳ Ｐゴシック"/>
              <a:cs typeface="Arial"/>
            </a:endParaRPr>
          </a:p>
          <a:p>
            <a:endParaRPr lang="it-IT" dirty="0"/>
          </a:p>
          <a:p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 lIns="0" tIns="0" rIns="0" bIns="0" anchor="t"/>
          <a:lstStyle/>
          <a:p>
            <a:r>
              <a:rPr lang="it-IT" dirty="0"/>
              <a:t>Transmission </a:t>
            </a:r>
            <a:r>
              <a:rPr lang="it-IT" dirty="0" err="1"/>
              <a:t>theme</a:t>
            </a: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5D71D0-F580-4521-988B-F72AC4009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01" y="2314972"/>
            <a:ext cx="1970599" cy="385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484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a typeface="ＭＳ Ｐゴシック"/>
              </a:rPr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a typeface="ＭＳ Ｐゴシック"/>
              </a:rPr>
              <a:t>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ea typeface="ＭＳ Ｐゴシック"/>
              </a:rPr>
              <a:t>Enemy</a:t>
            </a:r>
            <a:endParaRPr lang="it-IT" sz="2000" dirty="0">
              <a:ea typeface="ＭＳ Ｐ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a typeface="ＭＳ Ｐゴシック"/>
              </a:rPr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ea typeface="ＭＳ Ｐゴシック"/>
              </a:rPr>
              <a:t>Logic</a:t>
            </a:r>
            <a:r>
              <a:rPr lang="it-IT" sz="2000" dirty="0">
                <a:ea typeface="ＭＳ Ｐゴシック"/>
              </a:rPr>
              <a:t> </a:t>
            </a:r>
            <a:r>
              <a:rPr lang="it-IT" sz="2000" dirty="0" err="1">
                <a:ea typeface="ＭＳ Ｐゴシック"/>
              </a:rPr>
              <a:t>Behind</a:t>
            </a:r>
            <a:endParaRPr lang="it-IT" sz="2000" dirty="0">
              <a:ea typeface="ＭＳ Ｐ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a typeface="ＭＳ Ｐゴシック"/>
              </a:rPr>
              <a:t>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ea typeface="ＭＳ Ｐゴシック"/>
              </a:rPr>
              <a:t>Animations</a:t>
            </a:r>
            <a:endParaRPr lang="it-IT" sz="2000" dirty="0">
              <a:ea typeface="ＭＳ Ｐ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a typeface="ＭＳ Ｐゴシック"/>
              </a:rPr>
              <a:t>Building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ea typeface="ＭＳ Ｐゴシック"/>
              </a:rPr>
              <a:t>Dialogue</a:t>
            </a:r>
            <a:r>
              <a:rPr lang="it-IT" sz="2000" dirty="0">
                <a:ea typeface="ＭＳ Ｐゴシック"/>
              </a:rPr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ea typeface="ＭＳ Ｐゴシック"/>
              </a:rPr>
              <a:t>Weapon</a:t>
            </a:r>
            <a:r>
              <a:rPr lang="it-IT" sz="2000" dirty="0">
                <a:ea typeface="ＭＳ Ｐゴシック"/>
              </a:rPr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a typeface="ＭＳ Ｐゴシック"/>
              </a:rPr>
              <a:t>Day/Night </a:t>
            </a:r>
            <a:r>
              <a:rPr lang="it-IT" sz="2000" dirty="0" err="1">
                <a:ea typeface="ＭＳ Ｐゴシック"/>
              </a:rPr>
              <a:t>cycle</a:t>
            </a:r>
            <a:endParaRPr lang="it-IT" sz="2000" dirty="0">
              <a:ea typeface="ＭＳ Ｐゴシック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5BDEF88-98FA-405F-AC6E-463353A7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798" y="2314972"/>
            <a:ext cx="5416163" cy="28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a typeface="ＭＳ Ｐゴシック"/>
              </a:rPr>
              <a:t>Building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ea typeface="ＭＳ Ｐゴシック"/>
              </a:rPr>
              <a:t>Enemy</a:t>
            </a:r>
            <a:r>
              <a:rPr lang="it-IT" sz="2000" dirty="0">
                <a:ea typeface="ＭＳ Ｐゴシック"/>
              </a:rPr>
              <a:t> </a:t>
            </a:r>
            <a:r>
              <a:rPr lang="it-IT" sz="2000" dirty="0" err="1">
                <a:ea typeface="ＭＳ Ｐゴシック"/>
              </a:rPr>
              <a:t>spawner</a:t>
            </a:r>
            <a:endParaRPr lang="it-IT" sz="2000" dirty="0">
              <a:ea typeface="ＭＳ Ｐゴシック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ea typeface="ＭＳ Ｐゴシック"/>
              </a:rPr>
              <a:t>Dialogue</a:t>
            </a:r>
            <a:r>
              <a:rPr lang="it-IT" sz="2000" dirty="0">
                <a:ea typeface="ＭＳ Ｐゴシック"/>
              </a:rPr>
              <a:t>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ea typeface="ＭＳ Ｐゴシック"/>
              </a:rPr>
              <a:t>Item </a:t>
            </a:r>
            <a:r>
              <a:rPr lang="it-IT" sz="2000" dirty="0" err="1">
                <a:ea typeface="ＭＳ Ｐゴシック"/>
              </a:rPr>
              <a:t>spawner</a:t>
            </a:r>
            <a:endParaRPr lang="it-IT" sz="2000" dirty="0">
              <a:ea typeface="ＭＳ Ｐゴシック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r>
              <a:rPr lang="it-IT" dirty="0"/>
              <a:t> </a:t>
            </a:r>
            <a:r>
              <a:rPr lang="it-IT" dirty="0" err="1"/>
              <a:t>details</a:t>
            </a:r>
            <a:endParaRPr lang="it-IT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9FFCBB2-7791-471D-B571-14702BEEF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750" y="2314972"/>
            <a:ext cx="4743952" cy="198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6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/>
              <a:t>Demo</a:t>
            </a:r>
          </a:p>
        </p:txBody>
      </p:sp>
      <p:pic>
        <p:nvPicPr>
          <p:cNvPr id="2" name="Elementi multimediali online 1" title="2022 02 04 03 28 45">
            <a:hlinkClick r:id="" action="ppaction://media"/>
            <a:extLst>
              <a:ext uri="{FF2B5EF4-FFF2-40B4-BE49-F238E27FC236}">
                <a16:creationId xmlns:a16="http://schemas.microsoft.com/office/drawing/2014/main" id="{221AC064-807A-4BE4-81C7-C104ADBBB94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3528" y="1847059"/>
            <a:ext cx="8024915" cy="45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9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_StudentKit_DTI">
  <a:themeElements>
    <a:clrScheme name="SUPSI 1">
      <a:dk1>
        <a:srgbClr val="000000"/>
      </a:dk1>
      <a:lt1>
        <a:sysClr val="window" lastClr="FFFFFF"/>
      </a:lt1>
      <a:dk2>
        <a:srgbClr val="141C64"/>
      </a:dk2>
      <a:lt2>
        <a:srgbClr val="FFFFFF"/>
      </a:lt2>
      <a:accent1>
        <a:srgbClr val="141C78"/>
      </a:accent1>
      <a:accent2>
        <a:srgbClr val="2838C8"/>
      </a:accent2>
      <a:accent3>
        <a:srgbClr val="0063C8"/>
      </a:accent3>
      <a:accent4>
        <a:srgbClr val="0096FF"/>
      </a:accent4>
      <a:accent5>
        <a:srgbClr val="46A01E"/>
      </a:accent5>
      <a:accent6>
        <a:srgbClr val="8CD23C"/>
      </a:accent6>
      <a:hlink>
        <a:srgbClr val="000000"/>
      </a:hlink>
      <a:folHlink>
        <a:srgbClr val="646464"/>
      </a:folHlink>
    </a:clrScheme>
    <a:fontScheme name="SUPSI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PPT_StudentKit_DTI</Template>
  <TotalTime>0</TotalTime>
  <Words>126</Words>
  <Application>Microsoft Office PowerPoint</Application>
  <PresentationFormat>Presentazione su schermo (4:3)</PresentationFormat>
  <Paragraphs>58</Paragraphs>
  <Slides>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1" baseType="lpstr">
      <vt:lpstr>Arial</vt:lpstr>
      <vt:lpstr>Times New Roman</vt:lpstr>
      <vt:lpstr>PPT_StudentKit_DTI</vt:lpstr>
      <vt:lpstr>Poisonous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SUPSI-DTI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giofre</dc:creator>
  <cp:lastModifiedBy>Lorenzo Ronzani</cp:lastModifiedBy>
  <cp:revision>1</cp:revision>
  <cp:lastPrinted>2012-05-23T12:47:14Z</cp:lastPrinted>
  <dcterms:created xsi:type="dcterms:W3CDTF">2012-06-06T06:29:02Z</dcterms:created>
  <dcterms:modified xsi:type="dcterms:W3CDTF">2022-02-04T02:44:33Z</dcterms:modified>
</cp:coreProperties>
</file>